
<file path=[Content_Types].xml><?xml version="1.0" encoding="utf-8"?>
<Types xmlns="http://schemas.openxmlformats.org/package/2006/content-types">
  <Default ContentType="image/gif" Extension="gif"/>
  <Default ContentType="image/jpeg" Extension="jpeg"/>
  <Default ContentType="image/jpeg" Extension="jp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presentationml.tags+xml" PartName="/ppt/tags/tag1.xml"/>
  <Override ContentType="application/vnd.openxmlformats-officedocument.presentationml.tags+xml" PartName="/ppt/tags/tag2.xml"/>
  <Override ContentType="application/vnd.ms-powerpoint.revisioninfo+xml" PartName="/ppt/revisionInfo.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330" r:id="rId3"/>
    <p:sldId id="288" r:id="rId4"/>
    <p:sldId id="281" r:id="rId5"/>
    <p:sldId id="332" r:id="rId6"/>
    <p:sldId id="258" r:id="rId7"/>
    <p:sldId id="286" r:id="rId8"/>
    <p:sldId id="287" r:id="rId9"/>
    <p:sldId id="331" r:id="rId10"/>
    <p:sldId id="324" r:id="rId11"/>
    <p:sldId id="325" r:id="rId12"/>
    <p:sldId id="326" r:id="rId13"/>
    <p:sldId id="327" r:id="rId14"/>
    <p:sldId id="328" r:id="rId15"/>
    <p:sldId id="329" r:id="rId16"/>
    <p:sldId id="291" r:id="rId17"/>
    <p:sldId id="322" r:id="rId18"/>
    <p:sldId id="261" r:id="rId19"/>
  </p:sldIdLst>
  <p:sldSz cx="16257588" cy="13003213"/>
  <p:notesSz cx="6858000" cy="9144000"/>
  <p:defaultTextStyle>
    <a:defPPr>
      <a:defRPr lang="en-US"/>
    </a:defPPr>
    <a:lvl1pPr marL="0" algn="l" defTabSz="1404518" rtl="0" eaLnBrk="1" latinLnBrk="0" hangingPunct="1">
      <a:defRPr sz="2765" kern="1200">
        <a:solidFill>
          <a:schemeClr val="tx1"/>
        </a:solidFill>
        <a:latin typeface="+mn-lt"/>
        <a:ea typeface="+mn-ea"/>
        <a:cs typeface="+mn-cs"/>
      </a:defRPr>
    </a:lvl1pPr>
    <a:lvl2pPr marL="702259" algn="l" defTabSz="1404518" rtl="0" eaLnBrk="1" latinLnBrk="0" hangingPunct="1">
      <a:defRPr sz="2765" kern="1200">
        <a:solidFill>
          <a:schemeClr val="tx1"/>
        </a:solidFill>
        <a:latin typeface="+mn-lt"/>
        <a:ea typeface="+mn-ea"/>
        <a:cs typeface="+mn-cs"/>
      </a:defRPr>
    </a:lvl2pPr>
    <a:lvl3pPr marL="1404518" algn="l" defTabSz="1404518" rtl="0" eaLnBrk="1" latinLnBrk="0" hangingPunct="1">
      <a:defRPr sz="2765" kern="1200">
        <a:solidFill>
          <a:schemeClr val="tx1"/>
        </a:solidFill>
        <a:latin typeface="+mn-lt"/>
        <a:ea typeface="+mn-ea"/>
        <a:cs typeface="+mn-cs"/>
      </a:defRPr>
    </a:lvl3pPr>
    <a:lvl4pPr marL="2106778" algn="l" defTabSz="1404518" rtl="0" eaLnBrk="1" latinLnBrk="0" hangingPunct="1">
      <a:defRPr sz="2765" kern="1200">
        <a:solidFill>
          <a:schemeClr val="tx1"/>
        </a:solidFill>
        <a:latin typeface="+mn-lt"/>
        <a:ea typeface="+mn-ea"/>
        <a:cs typeface="+mn-cs"/>
      </a:defRPr>
    </a:lvl4pPr>
    <a:lvl5pPr marL="2809037" algn="l" defTabSz="1404518" rtl="0" eaLnBrk="1" latinLnBrk="0" hangingPunct="1">
      <a:defRPr sz="2765" kern="1200">
        <a:solidFill>
          <a:schemeClr val="tx1"/>
        </a:solidFill>
        <a:latin typeface="+mn-lt"/>
        <a:ea typeface="+mn-ea"/>
        <a:cs typeface="+mn-cs"/>
      </a:defRPr>
    </a:lvl5pPr>
    <a:lvl6pPr marL="3511296" algn="l" defTabSz="1404518" rtl="0" eaLnBrk="1" latinLnBrk="0" hangingPunct="1">
      <a:defRPr sz="2765" kern="1200">
        <a:solidFill>
          <a:schemeClr val="tx1"/>
        </a:solidFill>
        <a:latin typeface="+mn-lt"/>
        <a:ea typeface="+mn-ea"/>
        <a:cs typeface="+mn-cs"/>
      </a:defRPr>
    </a:lvl6pPr>
    <a:lvl7pPr marL="4213555" algn="l" defTabSz="1404518" rtl="0" eaLnBrk="1" latinLnBrk="0" hangingPunct="1">
      <a:defRPr sz="2765" kern="1200">
        <a:solidFill>
          <a:schemeClr val="tx1"/>
        </a:solidFill>
        <a:latin typeface="+mn-lt"/>
        <a:ea typeface="+mn-ea"/>
        <a:cs typeface="+mn-cs"/>
      </a:defRPr>
    </a:lvl7pPr>
    <a:lvl8pPr marL="4915814" algn="l" defTabSz="1404518" rtl="0" eaLnBrk="1" latinLnBrk="0" hangingPunct="1">
      <a:defRPr sz="2765" kern="1200">
        <a:solidFill>
          <a:schemeClr val="tx1"/>
        </a:solidFill>
        <a:latin typeface="+mn-lt"/>
        <a:ea typeface="+mn-ea"/>
        <a:cs typeface="+mn-cs"/>
      </a:defRPr>
    </a:lvl8pPr>
    <a:lvl9pPr marL="5618074" algn="l" defTabSz="1404518" rtl="0" eaLnBrk="1" latinLnBrk="0" hangingPunct="1">
      <a:defRPr sz="276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5D5"/>
    <a:srgbClr val="635E5E"/>
    <a:srgbClr val="807D7D"/>
    <a:srgbClr val="838080"/>
    <a:srgbClr val="736D6D"/>
    <a:srgbClr val="555151"/>
    <a:srgbClr val="565252"/>
    <a:srgbClr val="454444"/>
    <a:srgbClr val="F0D7D6"/>
    <a:srgbClr val="E8AF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BB4EDB-50AF-3E48-8704-4AD5881630AD}" v="21" dt="2022-09-20T12:42:31.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667" autoAdjust="0"/>
    <p:restoredTop sz="94660"/>
  </p:normalViewPr>
  <p:slideViewPr>
    <p:cSldViewPr snapToGrid="0">
      <p:cViewPr varScale="1">
        <p:scale>
          <a:sx n="49" d="100"/>
          <a:sy n="49" d="100"/>
        </p:scale>
        <p:origin x="1248" y="17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7E5EF-578D-1F40-8961-D64DA761AE4F}" type="datetimeFigureOut">
              <a:rPr lang="en-US" smtClean="0"/>
              <a:t>9/20/22</a:t>
            </a:fld>
            <a:endParaRPr lang="en-US"/>
          </a:p>
        </p:txBody>
      </p:sp>
      <p:sp>
        <p:nvSpPr>
          <p:cNvPr id="4" name="Slide Image Placeholder 3"/>
          <p:cNvSpPr>
            <a:spLocks noGrp="1" noRot="1" noChangeAspect="1"/>
          </p:cNvSpPr>
          <p:nvPr>
            <p:ph type="sldImg" idx="2"/>
          </p:nvPr>
        </p:nvSpPr>
        <p:spPr>
          <a:xfrm>
            <a:off x="1500188" y="1143000"/>
            <a:ext cx="38576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9135D-DD86-5847-9C5A-83C5F4B373E9}" type="slidenum">
              <a:rPr lang="en-US" smtClean="0"/>
              <a:t>‹#›</a:t>
            </a:fld>
            <a:endParaRPr lang="en-US"/>
          </a:p>
        </p:txBody>
      </p:sp>
    </p:spTree>
    <p:extLst>
      <p:ext uri="{BB962C8B-B14F-4D97-AF65-F5344CB8AC3E}">
        <p14:creationId xmlns:p14="http://schemas.microsoft.com/office/powerpoint/2010/main" val="304620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319" y="2128073"/>
            <a:ext cx="13818950" cy="4527045"/>
          </a:xfrm>
        </p:spPr>
        <p:txBody>
          <a:bodyPr anchor="b"/>
          <a:lstStyle>
            <a:lvl1pPr algn="ctr">
              <a:defRPr sz="10668"/>
            </a:lvl1pPr>
          </a:lstStyle>
          <a:p>
            <a:r>
              <a:rPr lang="en-US"/>
              <a:t>Click to edit Master title style</a:t>
            </a:r>
            <a:endParaRPr lang="en-US" dirty="0"/>
          </a:p>
        </p:txBody>
      </p:sp>
      <p:sp>
        <p:nvSpPr>
          <p:cNvPr id="3" name="Subtitle 2"/>
          <p:cNvSpPr>
            <a:spLocks noGrp="1"/>
          </p:cNvSpPr>
          <p:nvPr>
            <p:ph type="subTitle" idx="1"/>
          </p:nvPr>
        </p:nvSpPr>
        <p:spPr>
          <a:xfrm>
            <a:off x="2032199" y="6829698"/>
            <a:ext cx="12193191" cy="3139432"/>
          </a:xfrm>
        </p:spPr>
        <p:txBody>
          <a:bodyPr/>
          <a:lstStyle>
            <a:lvl1pPr marL="0" indent="0" algn="ctr">
              <a:buNone/>
              <a:defRPr sz="4267"/>
            </a:lvl1pPr>
            <a:lvl2pPr marL="812902" indent="0" algn="ctr">
              <a:buNone/>
              <a:defRPr sz="3556"/>
            </a:lvl2pPr>
            <a:lvl3pPr marL="1625803" indent="0" algn="ctr">
              <a:buNone/>
              <a:defRPr sz="3200"/>
            </a:lvl3pPr>
            <a:lvl4pPr marL="2438705" indent="0" algn="ctr">
              <a:buNone/>
              <a:defRPr sz="2845"/>
            </a:lvl4pPr>
            <a:lvl5pPr marL="3251606" indent="0" algn="ctr">
              <a:buNone/>
              <a:defRPr sz="2845"/>
            </a:lvl5pPr>
            <a:lvl6pPr marL="4064508" indent="0" algn="ctr">
              <a:buNone/>
              <a:defRPr sz="2845"/>
            </a:lvl6pPr>
            <a:lvl7pPr marL="4877410" indent="0" algn="ctr">
              <a:buNone/>
              <a:defRPr sz="2845"/>
            </a:lvl7pPr>
            <a:lvl8pPr marL="5690311" indent="0" algn="ctr">
              <a:buNone/>
              <a:defRPr sz="2845"/>
            </a:lvl8pPr>
            <a:lvl9pPr marL="6503213" indent="0" algn="ctr">
              <a:buNone/>
              <a:defRPr sz="284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B8D00BC-1D8E-49E4-AFFF-701540A19DA8}" type="datetimeFigureOut">
              <a:rPr lang="en-IN" smtClean="0"/>
              <a:t>20/09/22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375329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D00BC-1D8E-49E4-AFFF-701540A19DA8}" type="datetimeFigureOut">
              <a:rPr lang="en-IN" smtClean="0"/>
              <a:t>20/09/22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4053183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242" y="3241777"/>
            <a:ext cx="14022170" cy="5408974"/>
          </a:xfrm>
        </p:spPr>
        <p:txBody>
          <a:bodyPr anchor="b"/>
          <a:lstStyle>
            <a:lvl1pPr>
              <a:defRPr sz="10668"/>
            </a:lvl1pPr>
          </a:lstStyle>
          <a:p>
            <a:r>
              <a:rPr lang="en-US"/>
              <a:t>Click to edit Master title style</a:t>
            </a:r>
            <a:endParaRPr lang="en-US" dirty="0"/>
          </a:p>
        </p:txBody>
      </p:sp>
      <p:sp>
        <p:nvSpPr>
          <p:cNvPr id="3" name="Text Placeholder 2"/>
          <p:cNvSpPr>
            <a:spLocks noGrp="1"/>
          </p:cNvSpPr>
          <p:nvPr>
            <p:ph type="body" idx="1"/>
          </p:nvPr>
        </p:nvSpPr>
        <p:spPr>
          <a:xfrm>
            <a:off x="1109242" y="8701922"/>
            <a:ext cx="14022170" cy="2844452"/>
          </a:xfrm>
        </p:spPr>
        <p:txBody>
          <a:bodyPr/>
          <a:lstStyle>
            <a:lvl1pPr marL="0" indent="0">
              <a:buNone/>
              <a:defRPr sz="4267">
                <a:solidFill>
                  <a:schemeClr val="tx1"/>
                </a:solidFill>
              </a:defRPr>
            </a:lvl1pPr>
            <a:lvl2pPr marL="812902" indent="0">
              <a:buNone/>
              <a:defRPr sz="3556">
                <a:solidFill>
                  <a:schemeClr val="tx1">
                    <a:tint val="75000"/>
                  </a:schemeClr>
                </a:solidFill>
              </a:defRPr>
            </a:lvl2pPr>
            <a:lvl3pPr marL="1625803" indent="0">
              <a:buNone/>
              <a:defRPr sz="3200">
                <a:solidFill>
                  <a:schemeClr val="tx1">
                    <a:tint val="75000"/>
                  </a:schemeClr>
                </a:solidFill>
              </a:defRPr>
            </a:lvl3pPr>
            <a:lvl4pPr marL="2438705" indent="0">
              <a:buNone/>
              <a:defRPr sz="2845">
                <a:solidFill>
                  <a:schemeClr val="tx1">
                    <a:tint val="75000"/>
                  </a:schemeClr>
                </a:solidFill>
              </a:defRPr>
            </a:lvl4pPr>
            <a:lvl5pPr marL="3251606" indent="0">
              <a:buNone/>
              <a:defRPr sz="2845">
                <a:solidFill>
                  <a:schemeClr val="tx1">
                    <a:tint val="75000"/>
                  </a:schemeClr>
                </a:solidFill>
              </a:defRPr>
            </a:lvl5pPr>
            <a:lvl6pPr marL="4064508" indent="0">
              <a:buNone/>
              <a:defRPr sz="2845">
                <a:solidFill>
                  <a:schemeClr val="tx1">
                    <a:tint val="75000"/>
                  </a:schemeClr>
                </a:solidFill>
              </a:defRPr>
            </a:lvl6pPr>
            <a:lvl7pPr marL="4877410" indent="0">
              <a:buNone/>
              <a:defRPr sz="2845">
                <a:solidFill>
                  <a:schemeClr val="tx1">
                    <a:tint val="75000"/>
                  </a:schemeClr>
                </a:solidFill>
              </a:defRPr>
            </a:lvl7pPr>
            <a:lvl8pPr marL="5690311" indent="0">
              <a:buNone/>
              <a:defRPr sz="2845">
                <a:solidFill>
                  <a:schemeClr val="tx1">
                    <a:tint val="75000"/>
                  </a:schemeClr>
                </a:solidFill>
              </a:defRPr>
            </a:lvl8pPr>
            <a:lvl9pPr marL="6503213" indent="0">
              <a:buNone/>
              <a:defRPr sz="28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8D00BC-1D8E-49E4-AFFF-701540A19DA8}" type="datetimeFigureOut">
              <a:rPr lang="en-IN" smtClean="0"/>
              <a:t>20/09/22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3051297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17709" y="3461504"/>
            <a:ext cx="6909475" cy="82504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30404" y="3461504"/>
            <a:ext cx="6909475" cy="82504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8D00BC-1D8E-49E4-AFFF-701540A19DA8}" type="datetimeFigureOut">
              <a:rPr lang="en-IN" smtClean="0"/>
              <a:t>20/09/22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63676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827" y="692304"/>
            <a:ext cx="14022170" cy="251335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9828" y="3187594"/>
            <a:ext cx="6877721" cy="1562191"/>
          </a:xfrm>
        </p:spPr>
        <p:txBody>
          <a:bodyPr anchor="b"/>
          <a:lstStyle>
            <a:lvl1pPr marL="0" indent="0">
              <a:buNone/>
              <a:defRPr sz="4267" b="1"/>
            </a:lvl1pPr>
            <a:lvl2pPr marL="812902" indent="0">
              <a:buNone/>
              <a:defRPr sz="3556" b="1"/>
            </a:lvl2pPr>
            <a:lvl3pPr marL="1625803" indent="0">
              <a:buNone/>
              <a:defRPr sz="3200" b="1"/>
            </a:lvl3pPr>
            <a:lvl4pPr marL="2438705" indent="0">
              <a:buNone/>
              <a:defRPr sz="2845" b="1"/>
            </a:lvl4pPr>
            <a:lvl5pPr marL="3251606" indent="0">
              <a:buNone/>
              <a:defRPr sz="2845" b="1"/>
            </a:lvl5pPr>
            <a:lvl6pPr marL="4064508" indent="0">
              <a:buNone/>
              <a:defRPr sz="2845" b="1"/>
            </a:lvl6pPr>
            <a:lvl7pPr marL="4877410" indent="0">
              <a:buNone/>
              <a:defRPr sz="2845" b="1"/>
            </a:lvl7pPr>
            <a:lvl8pPr marL="5690311" indent="0">
              <a:buNone/>
              <a:defRPr sz="2845" b="1"/>
            </a:lvl8pPr>
            <a:lvl9pPr marL="6503213" indent="0">
              <a:buNone/>
              <a:defRPr sz="2845" b="1"/>
            </a:lvl9pPr>
          </a:lstStyle>
          <a:p>
            <a:pPr lvl="0"/>
            <a:r>
              <a:rPr lang="en-US"/>
              <a:t>Click to edit Master text styles</a:t>
            </a:r>
          </a:p>
        </p:txBody>
      </p:sp>
      <p:sp>
        <p:nvSpPr>
          <p:cNvPr id="4" name="Content Placeholder 3"/>
          <p:cNvSpPr>
            <a:spLocks noGrp="1"/>
          </p:cNvSpPr>
          <p:nvPr>
            <p:ph sz="half" idx="2"/>
          </p:nvPr>
        </p:nvSpPr>
        <p:spPr>
          <a:xfrm>
            <a:off x="1119828" y="4749785"/>
            <a:ext cx="6877721" cy="69862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230405" y="3187594"/>
            <a:ext cx="6911592" cy="1562191"/>
          </a:xfrm>
        </p:spPr>
        <p:txBody>
          <a:bodyPr anchor="b"/>
          <a:lstStyle>
            <a:lvl1pPr marL="0" indent="0">
              <a:buNone/>
              <a:defRPr sz="4267" b="1"/>
            </a:lvl1pPr>
            <a:lvl2pPr marL="812902" indent="0">
              <a:buNone/>
              <a:defRPr sz="3556" b="1"/>
            </a:lvl2pPr>
            <a:lvl3pPr marL="1625803" indent="0">
              <a:buNone/>
              <a:defRPr sz="3200" b="1"/>
            </a:lvl3pPr>
            <a:lvl4pPr marL="2438705" indent="0">
              <a:buNone/>
              <a:defRPr sz="2845" b="1"/>
            </a:lvl4pPr>
            <a:lvl5pPr marL="3251606" indent="0">
              <a:buNone/>
              <a:defRPr sz="2845" b="1"/>
            </a:lvl5pPr>
            <a:lvl6pPr marL="4064508" indent="0">
              <a:buNone/>
              <a:defRPr sz="2845" b="1"/>
            </a:lvl6pPr>
            <a:lvl7pPr marL="4877410" indent="0">
              <a:buNone/>
              <a:defRPr sz="2845" b="1"/>
            </a:lvl7pPr>
            <a:lvl8pPr marL="5690311" indent="0">
              <a:buNone/>
              <a:defRPr sz="2845" b="1"/>
            </a:lvl8pPr>
            <a:lvl9pPr marL="6503213" indent="0">
              <a:buNone/>
              <a:defRPr sz="2845" b="1"/>
            </a:lvl9pPr>
          </a:lstStyle>
          <a:p>
            <a:pPr lvl="0"/>
            <a:r>
              <a:rPr lang="en-US"/>
              <a:t>Click to edit Master text styles</a:t>
            </a:r>
          </a:p>
        </p:txBody>
      </p:sp>
      <p:sp>
        <p:nvSpPr>
          <p:cNvPr id="6" name="Content Placeholder 5"/>
          <p:cNvSpPr>
            <a:spLocks noGrp="1"/>
          </p:cNvSpPr>
          <p:nvPr>
            <p:ph sz="quarter" idx="4"/>
          </p:nvPr>
        </p:nvSpPr>
        <p:spPr>
          <a:xfrm>
            <a:off x="8230405" y="4749785"/>
            <a:ext cx="6911592" cy="69862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8D00BC-1D8E-49E4-AFFF-701540A19DA8}" type="datetimeFigureOut">
              <a:rPr lang="en-IN" smtClean="0"/>
              <a:t>20/09/22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1510741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8D00BC-1D8E-49E4-AFFF-701540A19DA8}" type="datetimeFigureOut">
              <a:rPr lang="en-IN" smtClean="0"/>
              <a:t>20/09/22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238105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D00BC-1D8E-49E4-AFFF-701540A19DA8}" type="datetimeFigureOut">
              <a:rPr lang="en-IN" smtClean="0"/>
              <a:t>20/09/22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2300096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827" y="866881"/>
            <a:ext cx="5243495" cy="3034083"/>
          </a:xfrm>
        </p:spPr>
        <p:txBody>
          <a:bodyPr anchor="b"/>
          <a:lstStyle>
            <a:lvl1pPr>
              <a:defRPr sz="5690"/>
            </a:lvl1pPr>
          </a:lstStyle>
          <a:p>
            <a:r>
              <a:rPr lang="en-US"/>
              <a:t>Click to edit Master title style</a:t>
            </a:r>
            <a:endParaRPr lang="en-US" dirty="0"/>
          </a:p>
        </p:txBody>
      </p:sp>
      <p:sp>
        <p:nvSpPr>
          <p:cNvPr id="3" name="Content Placeholder 2"/>
          <p:cNvSpPr>
            <a:spLocks noGrp="1"/>
          </p:cNvSpPr>
          <p:nvPr>
            <p:ph idx="1"/>
          </p:nvPr>
        </p:nvSpPr>
        <p:spPr>
          <a:xfrm>
            <a:off x="6911592" y="1872225"/>
            <a:ext cx="8230404" cy="9240709"/>
          </a:xfrm>
        </p:spPr>
        <p:txBody>
          <a:bodyPr/>
          <a:lstStyle>
            <a:lvl1pPr>
              <a:defRPr sz="5690"/>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9827" y="3900964"/>
            <a:ext cx="5243495" cy="7227018"/>
          </a:xfrm>
        </p:spPr>
        <p:txBody>
          <a:bodyPr/>
          <a:lstStyle>
            <a:lvl1pPr marL="0" indent="0">
              <a:buNone/>
              <a:defRPr sz="2845"/>
            </a:lvl1pPr>
            <a:lvl2pPr marL="812902" indent="0">
              <a:buNone/>
              <a:defRPr sz="2489"/>
            </a:lvl2pPr>
            <a:lvl3pPr marL="1625803" indent="0">
              <a:buNone/>
              <a:defRPr sz="2134"/>
            </a:lvl3pPr>
            <a:lvl4pPr marL="2438705" indent="0">
              <a:buNone/>
              <a:defRPr sz="1778"/>
            </a:lvl4pPr>
            <a:lvl5pPr marL="3251606" indent="0">
              <a:buNone/>
              <a:defRPr sz="1778"/>
            </a:lvl5pPr>
            <a:lvl6pPr marL="4064508" indent="0">
              <a:buNone/>
              <a:defRPr sz="1778"/>
            </a:lvl6pPr>
            <a:lvl7pPr marL="4877410" indent="0">
              <a:buNone/>
              <a:defRPr sz="1778"/>
            </a:lvl7pPr>
            <a:lvl8pPr marL="5690311" indent="0">
              <a:buNone/>
              <a:defRPr sz="1778"/>
            </a:lvl8pPr>
            <a:lvl9pPr marL="6503213"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0B8D00BC-1D8E-49E4-AFFF-701540A19DA8}" type="datetimeFigureOut">
              <a:rPr lang="en-IN" smtClean="0"/>
              <a:t>20/09/22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2490929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827" y="866881"/>
            <a:ext cx="5243495" cy="3034083"/>
          </a:xfrm>
        </p:spPr>
        <p:txBody>
          <a:bodyPr anchor="b"/>
          <a:lstStyle>
            <a:lvl1pPr>
              <a:defRPr sz="569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11592" y="1872225"/>
            <a:ext cx="8230404" cy="9240709"/>
          </a:xfrm>
        </p:spPr>
        <p:txBody>
          <a:bodyPr anchor="t"/>
          <a:lstStyle>
            <a:lvl1pPr marL="0" indent="0">
              <a:buNone/>
              <a:defRPr sz="5690"/>
            </a:lvl1pPr>
            <a:lvl2pPr marL="812902" indent="0">
              <a:buNone/>
              <a:defRPr sz="4978"/>
            </a:lvl2pPr>
            <a:lvl3pPr marL="1625803" indent="0">
              <a:buNone/>
              <a:defRPr sz="4267"/>
            </a:lvl3pPr>
            <a:lvl4pPr marL="2438705" indent="0">
              <a:buNone/>
              <a:defRPr sz="3556"/>
            </a:lvl4pPr>
            <a:lvl5pPr marL="3251606" indent="0">
              <a:buNone/>
              <a:defRPr sz="3556"/>
            </a:lvl5pPr>
            <a:lvl6pPr marL="4064508" indent="0">
              <a:buNone/>
              <a:defRPr sz="3556"/>
            </a:lvl6pPr>
            <a:lvl7pPr marL="4877410" indent="0">
              <a:buNone/>
              <a:defRPr sz="3556"/>
            </a:lvl7pPr>
            <a:lvl8pPr marL="5690311" indent="0">
              <a:buNone/>
              <a:defRPr sz="3556"/>
            </a:lvl8pPr>
            <a:lvl9pPr marL="6503213" indent="0">
              <a:buNone/>
              <a:defRPr sz="3556"/>
            </a:lvl9pPr>
          </a:lstStyle>
          <a:p>
            <a:r>
              <a:rPr lang="en-US"/>
              <a:t>Click icon to add picture</a:t>
            </a:r>
            <a:endParaRPr lang="en-US" dirty="0"/>
          </a:p>
        </p:txBody>
      </p:sp>
      <p:sp>
        <p:nvSpPr>
          <p:cNvPr id="4" name="Text Placeholder 3"/>
          <p:cNvSpPr>
            <a:spLocks noGrp="1"/>
          </p:cNvSpPr>
          <p:nvPr>
            <p:ph type="body" sz="half" idx="2"/>
          </p:nvPr>
        </p:nvSpPr>
        <p:spPr>
          <a:xfrm>
            <a:off x="1119827" y="3900964"/>
            <a:ext cx="5243495" cy="7227018"/>
          </a:xfrm>
        </p:spPr>
        <p:txBody>
          <a:bodyPr/>
          <a:lstStyle>
            <a:lvl1pPr marL="0" indent="0">
              <a:buNone/>
              <a:defRPr sz="2845"/>
            </a:lvl1pPr>
            <a:lvl2pPr marL="812902" indent="0">
              <a:buNone/>
              <a:defRPr sz="2489"/>
            </a:lvl2pPr>
            <a:lvl3pPr marL="1625803" indent="0">
              <a:buNone/>
              <a:defRPr sz="2134"/>
            </a:lvl3pPr>
            <a:lvl4pPr marL="2438705" indent="0">
              <a:buNone/>
              <a:defRPr sz="1778"/>
            </a:lvl4pPr>
            <a:lvl5pPr marL="3251606" indent="0">
              <a:buNone/>
              <a:defRPr sz="1778"/>
            </a:lvl5pPr>
            <a:lvl6pPr marL="4064508" indent="0">
              <a:buNone/>
              <a:defRPr sz="1778"/>
            </a:lvl6pPr>
            <a:lvl7pPr marL="4877410" indent="0">
              <a:buNone/>
              <a:defRPr sz="1778"/>
            </a:lvl7pPr>
            <a:lvl8pPr marL="5690311" indent="0">
              <a:buNone/>
              <a:defRPr sz="1778"/>
            </a:lvl8pPr>
            <a:lvl9pPr marL="6503213"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0B8D00BC-1D8E-49E4-AFFF-701540A19DA8}" type="datetimeFigureOut">
              <a:rPr lang="en-IN" smtClean="0"/>
              <a:t>20/09/22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211709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D00BC-1D8E-49E4-AFFF-701540A19DA8}" type="datetimeFigureOut">
              <a:rPr lang="en-IN" smtClean="0"/>
              <a:t>20/09/22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228226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4338" y="692301"/>
            <a:ext cx="3505542" cy="110196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7710" y="692301"/>
            <a:ext cx="10313407" cy="110196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D00BC-1D8E-49E4-AFFF-701540A19DA8}" type="datetimeFigureOut">
              <a:rPr lang="en-IN" smtClean="0"/>
              <a:t>20/09/22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52AC4C-DA7F-4444-A067-5CB784E9C6A3}" type="slidenum">
              <a:rPr lang="en-IN" smtClean="0"/>
              <a:t>‹#›</a:t>
            </a:fld>
            <a:endParaRPr lang="en-IN"/>
          </a:p>
        </p:txBody>
      </p:sp>
    </p:spTree>
    <p:extLst>
      <p:ext uri="{BB962C8B-B14F-4D97-AF65-F5344CB8AC3E}">
        <p14:creationId xmlns:p14="http://schemas.microsoft.com/office/powerpoint/2010/main" val="40996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709" y="692304"/>
            <a:ext cx="14022170" cy="25133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709" y="3461504"/>
            <a:ext cx="14022170" cy="82504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709" y="12052055"/>
            <a:ext cx="3657957" cy="692301"/>
          </a:xfrm>
          <a:prstGeom prst="rect">
            <a:avLst/>
          </a:prstGeom>
        </p:spPr>
        <p:txBody>
          <a:bodyPr vert="horz" lIns="91440" tIns="45720" rIns="91440" bIns="45720" rtlCol="0" anchor="ctr"/>
          <a:lstStyle>
            <a:lvl1pPr algn="l">
              <a:defRPr sz="2134">
                <a:solidFill>
                  <a:schemeClr val="tx1">
                    <a:tint val="75000"/>
                  </a:schemeClr>
                </a:solidFill>
              </a:defRPr>
            </a:lvl1pPr>
          </a:lstStyle>
          <a:p>
            <a:fld id="{0B8D00BC-1D8E-49E4-AFFF-701540A19DA8}" type="datetimeFigureOut">
              <a:rPr lang="en-IN" smtClean="0"/>
              <a:t>20/09/22</a:t>
            </a:fld>
            <a:endParaRPr lang="en-IN"/>
          </a:p>
        </p:txBody>
      </p:sp>
      <p:sp>
        <p:nvSpPr>
          <p:cNvPr id="5" name="Footer Placeholder 4"/>
          <p:cNvSpPr>
            <a:spLocks noGrp="1"/>
          </p:cNvSpPr>
          <p:nvPr>
            <p:ph type="ftr" sz="quarter" idx="3"/>
          </p:nvPr>
        </p:nvSpPr>
        <p:spPr>
          <a:xfrm>
            <a:off x="5385326" y="12052055"/>
            <a:ext cx="5486936" cy="692301"/>
          </a:xfrm>
          <a:prstGeom prst="rect">
            <a:avLst/>
          </a:prstGeom>
        </p:spPr>
        <p:txBody>
          <a:bodyPr vert="horz" lIns="91440" tIns="45720" rIns="91440" bIns="45720" rtlCol="0" anchor="ctr"/>
          <a:lstStyle>
            <a:lvl1pPr algn="ctr">
              <a:defRPr sz="2134">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1481922" y="12052055"/>
            <a:ext cx="3657957" cy="692301"/>
          </a:xfrm>
          <a:prstGeom prst="rect">
            <a:avLst/>
          </a:prstGeom>
        </p:spPr>
        <p:txBody>
          <a:bodyPr vert="horz" lIns="91440" tIns="45720" rIns="91440" bIns="45720" rtlCol="0" anchor="ctr"/>
          <a:lstStyle>
            <a:lvl1pPr algn="r">
              <a:defRPr sz="2134">
                <a:solidFill>
                  <a:schemeClr val="tx1">
                    <a:tint val="75000"/>
                  </a:schemeClr>
                </a:solidFill>
              </a:defRPr>
            </a:lvl1pPr>
          </a:lstStyle>
          <a:p>
            <a:fld id="{7B52AC4C-DA7F-4444-A067-5CB784E9C6A3}" type="slidenum">
              <a:rPr lang="en-IN" smtClean="0"/>
              <a:t>‹#›</a:t>
            </a:fld>
            <a:endParaRPr lang="en-IN"/>
          </a:p>
        </p:txBody>
      </p:sp>
    </p:spTree>
    <p:extLst>
      <p:ext uri="{BB962C8B-B14F-4D97-AF65-F5344CB8AC3E}">
        <p14:creationId xmlns:p14="http://schemas.microsoft.com/office/powerpoint/2010/main" val="725928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625803" rtl="0" eaLnBrk="1" latinLnBrk="0" hangingPunct="1">
        <a:lnSpc>
          <a:spcPct val="90000"/>
        </a:lnSpc>
        <a:spcBef>
          <a:spcPct val="0"/>
        </a:spcBef>
        <a:buNone/>
        <a:defRPr sz="7823" kern="1200">
          <a:solidFill>
            <a:schemeClr val="tx1"/>
          </a:solidFill>
          <a:latin typeface="+mj-lt"/>
          <a:ea typeface="+mj-ea"/>
          <a:cs typeface="+mj-cs"/>
        </a:defRPr>
      </a:lvl1pPr>
    </p:titleStyle>
    <p:bodyStyle>
      <a:lvl1pPr marL="406451" indent="-406451" algn="l" defTabSz="1625803"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352" indent="-406451" algn="l" defTabSz="1625803" rtl="0" eaLnBrk="1" latinLnBrk="0" hangingPunct="1">
        <a:lnSpc>
          <a:spcPct val="90000"/>
        </a:lnSpc>
        <a:spcBef>
          <a:spcPts val="889"/>
        </a:spcBef>
        <a:buFont typeface="Arial" panose="020B0604020202020204" pitchFamily="34" charset="0"/>
        <a:buChar char="•"/>
        <a:defRPr sz="4267" kern="1200">
          <a:solidFill>
            <a:schemeClr val="tx1"/>
          </a:solidFill>
          <a:latin typeface="+mn-lt"/>
          <a:ea typeface="+mn-ea"/>
          <a:cs typeface="+mn-cs"/>
        </a:defRPr>
      </a:lvl2pPr>
      <a:lvl3pPr marL="2032254" indent="-406451" algn="l" defTabSz="1625803" rtl="0" eaLnBrk="1" latinLnBrk="0" hangingPunct="1">
        <a:lnSpc>
          <a:spcPct val="90000"/>
        </a:lnSpc>
        <a:spcBef>
          <a:spcPts val="889"/>
        </a:spcBef>
        <a:buFont typeface="Arial" panose="020B0604020202020204" pitchFamily="34" charset="0"/>
        <a:buChar char="•"/>
        <a:defRPr sz="3556" kern="1200">
          <a:solidFill>
            <a:schemeClr val="tx1"/>
          </a:solidFill>
          <a:latin typeface="+mn-lt"/>
          <a:ea typeface="+mn-ea"/>
          <a:cs typeface="+mn-cs"/>
        </a:defRPr>
      </a:lvl3pPr>
      <a:lvl4pPr marL="2845156"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8057"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959"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3860"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6762"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9664"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803" rtl="0" eaLnBrk="1" latinLnBrk="0" hangingPunct="1">
        <a:defRPr sz="3200" kern="1200">
          <a:solidFill>
            <a:schemeClr val="tx1"/>
          </a:solidFill>
          <a:latin typeface="+mn-lt"/>
          <a:ea typeface="+mn-ea"/>
          <a:cs typeface="+mn-cs"/>
        </a:defRPr>
      </a:lvl1pPr>
      <a:lvl2pPr marL="812902" algn="l" defTabSz="1625803" rtl="0" eaLnBrk="1" latinLnBrk="0" hangingPunct="1">
        <a:defRPr sz="3200" kern="1200">
          <a:solidFill>
            <a:schemeClr val="tx1"/>
          </a:solidFill>
          <a:latin typeface="+mn-lt"/>
          <a:ea typeface="+mn-ea"/>
          <a:cs typeface="+mn-cs"/>
        </a:defRPr>
      </a:lvl2pPr>
      <a:lvl3pPr marL="1625803" algn="l" defTabSz="1625803" rtl="0" eaLnBrk="1" latinLnBrk="0" hangingPunct="1">
        <a:defRPr sz="3200" kern="1200">
          <a:solidFill>
            <a:schemeClr val="tx1"/>
          </a:solidFill>
          <a:latin typeface="+mn-lt"/>
          <a:ea typeface="+mn-ea"/>
          <a:cs typeface="+mn-cs"/>
        </a:defRPr>
      </a:lvl3pPr>
      <a:lvl4pPr marL="2438705" algn="l" defTabSz="1625803" rtl="0" eaLnBrk="1" latinLnBrk="0" hangingPunct="1">
        <a:defRPr sz="3200" kern="1200">
          <a:solidFill>
            <a:schemeClr val="tx1"/>
          </a:solidFill>
          <a:latin typeface="+mn-lt"/>
          <a:ea typeface="+mn-ea"/>
          <a:cs typeface="+mn-cs"/>
        </a:defRPr>
      </a:lvl4pPr>
      <a:lvl5pPr marL="3251606" algn="l" defTabSz="1625803" rtl="0" eaLnBrk="1" latinLnBrk="0" hangingPunct="1">
        <a:defRPr sz="3200" kern="1200">
          <a:solidFill>
            <a:schemeClr val="tx1"/>
          </a:solidFill>
          <a:latin typeface="+mn-lt"/>
          <a:ea typeface="+mn-ea"/>
          <a:cs typeface="+mn-cs"/>
        </a:defRPr>
      </a:lvl5pPr>
      <a:lvl6pPr marL="4064508" algn="l" defTabSz="1625803" rtl="0" eaLnBrk="1" latinLnBrk="0" hangingPunct="1">
        <a:defRPr sz="3200" kern="1200">
          <a:solidFill>
            <a:schemeClr val="tx1"/>
          </a:solidFill>
          <a:latin typeface="+mn-lt"/>
          <a:ea typeface="+mn-ea"/>
          <a:cs typeface="+mn-cs"/>
        </a:defRPr>
      </a:lvl6pPr>
      <a:lvl7pPr marL="4877410" algn="l" defTabSz="1625803" rtl="0" eaLnBrk="1" latinLnBrk="0" hangingPunct="1">
        <a:defRPr sz="3200" kern="1200">
          <a:solidFill>
            <a:schemeClr val="tx1"/>
          </a:solidFill>
          <a:latin typeface="+mn-lt"/>
          <a:ea typeface="+mn-ea"/>
          <a:cs typeface="+mn-cs"/>
        </a:defRPr>
      </a:lvl7pPr>
      <a:lvl8pPr marL="5690311" algn="l" defTabSz="1625803" rtl="0" eaLnBrk="1" latinLnBrk="0" hangingPunct="1">
        <a:defRPr sz="3200" kern="1200">
          <a:solidFill>
            <a:schemeClr val="tx1"/>
          </a:solidFill>
          <a:latin typeface="+mn-lt"/>
          <a:ea typeface="+mn-ea"/>
          <a:cs typeface="+mn-cs"/>
        </a:defRPr>
      </a:lvl8pPr>
      <a:lvl9pPr marL="6503213" algn="l" defTabSz="1625803"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jp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3.png"/><Relationship Id="rId21" Type="http://schemas.openxmlformats.org/officeDocument/2006/relationships/image" Target="../media/image35.png"/><Relationship Id="rId7" Type="http://schemas.openxmlformats.org/officeDocument/2006/relationships/image" Target="../media/image7.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33" Type="http://schemas.openxmlformats.org/officeDocument/2006/relationships/image" Target="../media/image47.png"/><Relationship Id="rId2" Type="http://schemas.openxmlformats.org/officeDocument/2006/relationships/image" Target="../media/image1.jpg"/><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5" Type="http://schemas.openxmlformats.org/officeDocument/2006/relationships/image" Target="../media/image5.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image" Target="../media/image42.png"/><Relationship Id="rId10" Type="http://schemas.openxmlformats.org/officeDocument/2006/relationships/image" Target="../media/image24.png"/><Relationship Id="rId19" Type="http://schemas.openxmlformats.org/officeDocument/2006/relationships/image" Target="../media/image33.png"/><Relationship Id="rId31" Type="http://schemas.openxmlformats.org/officeDocument/2006/relationships/image" Target="../media/image45.png"/><Relationship Id="rId4" Type="http://schemas.openxmlformats.org/officeDocument/2006/relationships/image" Target="../media/image4.sv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gif"/><Relationship Id="rId8"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sv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png"/><Relationship Id="rId11" Type="http://schemas.openxmlformats.org/officeDocument/2006/relationships/image" Target="../media/image49.png"/><Relationship Id="rId5" Type="http://schemas.openxmlformats.org/officeDocument/2006/relationships/image" Target="../media/image4.svg"/><Relationship Id="rId10" Type="http://schemas.openxmlformats.org/officeDocument/2006/relationships/image" Target="../media/image48.pn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sv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50.png"/><Relationship Id="rId4" Type="http://schemas.openxmlformats.org/officeDocument/2006/relationships/image" Target="../media/image3.png"/><Relationship Id="rId9"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1.jpg"/><Relationship Id="rId16"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53.png"/><Relationship Id="rId5" Type="http://schemas.openxmlformats.org/officeDocument/2006/relationships/image" Target="../media/image5.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svg"/><Relationship Id="rId9" Type="http://schemas.openxmlformats.org/officeDocument/2006/relationships/image" Target="../media/image51.png"/><Relationship Id="rId14"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image" Target="../media/image1.jpg"/><Relationship Id="rId16" Type="http://schemas.openxmlformats.org/officeDocument/2006/relationships/image" Target="../media/image69.png"/><Relationship Id="rId20"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64.png"/><Relationship Id="rId5" Type="http://schemas.openxmlformats.org/officeDocument/2006/relationships/image" Target="../media/image5.png"/><Relationship Id="rId15" Type="http://schemas.openxmlformats.org/officeDocument/2006/relationships/image" Target="../media/image68.png"/><Relationship Id="rId10" Type="http://schemas.openxmlformats.org/officeDocument/2006/relationships/image" Target="../media/image63.png"/><Relationship Id="rId19" Type="http://schemas.openxmlformats.org/officeDocument/2006/relationships/image" Target="../media/image72.png"/><Relationship Id="rId4" Type="http://schemas.openxmlformats.org/officeDocument/2006/relationships/image" Target="../media/image4.svg"/><Relationship Id="rId9" Type="http://schemas.openxmlformats.org/officeDocument/2006/relationships/image" Target="../media/image62.png"/><Relationship Id="rId14" Type="http://schemas.openxmlformats.org/officeDocument/2006/relationships/image" Target="../media/image67.png"/></Relationships>
</file>

<file path=ppt/slides/_rels/slide8.xml.rels><?xml version="1.0" encoding="UTF-8" standalone="yes"?>
<Relationships xmlns="http://schemas.openxmlformats.org/package/2006/relationships"><Relationship Id="rId13" Type="http://schemas.openxmlformats.org/officeDocument/2006/relationships/image" Target="../media/image78.png"/><Relationship Id="rId18" Type="http://schemas.openxmlformats.org/officeDocument/2006/relationships/image" Target="../media/image83.png"/><Relationship Id="rId26" Type="http://schemas.openxmlformats.org/officeDocument/2006/relationships/image" Target="../media/image91.png"/><Relationship Id="rId39" Type="http://schemas.openxmlformats.org/officeDocument/2006/relationships/image" Target="../media/image104.png"/><Relationship Id="rId21" Type="http://schemas.openxmlformats.org/officeDocument/2006/relationships/image" Target="../media/image86.png"/><Relationship Id="rId34" Type="http://schemas.openxmlformats.org/officeDocument/2006/relationships/image" Target="../media/image99.png"/><Relationship Id="rId42" Type="http://schemas.openxmlformats.org/officeDocument/2006/relationships/image" Target="../media/image107.png"/><Relationship Id="rId7" Type="http://schemas.openxmlformats.org/officeDocument/2006/relationships/image" Target="../media/image7.png"/><Relationship Id="rId2" Type="http://schemas.openxmlformats.org/officeDocument/2006/relationships/image" Target="../media/image1.jpg"/><Relationship Id="rId16" Type="http://schemas.openxmlformats.org/officeDocument/2006/relationships/image" Target="../media/image81.png"/><Relationship Id="rId20" Type="http://schemas.openxmlformats.org/officeDocument/2006/relationships/image" Target="../media/image85.png"/><Relationship Id="rId29" Type="http://schemas.openxmlformats.org/officeDocument/2006/relationships/image" Target="../media/image94.png"/><Relationship Id="rId41" Type="http://schemas.openxmlformats.org/officeDocument/2006/relationships/image" Target="../media/image106.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76.png"/><Relationship Id="rId24" Type="http://schemas.openxmlformats.org/officeDocument/2006/relationships/image" Target="../media/image89.png"/><Relationship Id="rId32" Type="http://schemas.openxmlformats.org/officeDocument/2006/relationships/image" Target="../media/image97.png"/><Relationship Id="rId37" Type="http://schemas.openxmlformats.org/officeDocument/2006/relationships/image" Target="../media/image102.png"/><Relationship Id="rId40" Type="http://schemas.openxmlformats.org/officeDocument/2006/relationships/image" Target="../media/image105.png"/><Relationship Id="rId5" Type="http://schemas.openxmlformats.org/officeDocument/2006/relationships/image" Target="../media/image5.png"/><Relationship Id="rId15" Type="http://schemas.openxmlformats.org/officeDocument/2006/relationships/image" Target="../media/image80.png"/><Relationship Id="rId23" Type="http://schemas.openxmlformats.org/officeDocument/2006/relationships/image" Target="../media/image88.png"/><Relationship Id="rId28" Type="http://schemas.openxmlformats.org/officeDocument/2006/relationships/image" Target="../media/image93.png"/><Relationship Id="rId36" Type="http://schemas.openxmlformats.org/officeDocument/2006/relationships/image" Target="../media/image101.png"/><Relationship Id="rId10" Type="http://schemas.openxmlformats.org/officeDocument/2006/relationships/image" Target="../media/image75.png"/><Relationship Id="rId19" Type="http://schemas.openxmlformats.org/officeDocument/2006/relationships/image" Target="../media/image84.png"/><Relationship Id="rId31" Type="http://schemas.openxmlformats.org/officeDocument/2006/relationships/image" Target="../media/image96.png"/><Relationship Id="rId44" Type="http://schemas.openxmlformats.org/officeDocument/2006/relationships/image" Target="../media/image109.png"/><Relationship Id="rId4" Type="http://schemas.openxmlformats.org/officeDocument/2006/relationships/image" Target="../media/image4.svg"/><Relationship Id="rId9" Type="http://schemas.openxmlformats.org/officeDocument/2006/relationships/image" Target="../media/image74.png"/><Relationship Id="rId14" Type="http://schemas.openxmlformats.org/officeDocument/2006/relationships/image" Target="../media/image79.png"/><Relationship Id="rId22" Type="http://schemas.openxmlformats.org/officeDocument/2006/relationships/image" Target="../media/image87.png"/><Relationship Id="rId27" Type="http://schemas.openxmlformats.org/officeDocument/2006/relationships/image" Target="../media/image92.png"/><Relationship Id="rId30" Type="http://schemas.openxmlformats.org/officeDocument/2006/relationships/image" Target="../media/image95.png"/><Relationship Id="rId35" Type="http://schemas.openxmlformats.org/officeDocument/2006/relationships/image" Target="../media/image100.png"/><Relationship Id="rId43" Type="http://schemas.openxmlformats.org/officeDocument/2006/relationships/image" Target="../media/image108.png"/><Relationship Id="rId8" Type="http://schemas.openxmlformats.org/officeDocument/2006/relationships/image" Target="../media/image8.svg"/><Relationship Id="rId3" Type="http://schemas.openxmlformats.org/officeDocument/2006/relationships/image" Target="../media/image3.png"/><Relationship Id="rId12" Type="http://schemas.openxmlformats.org/officeDocument/2006/relationships/image" Target="../media/image77.png"/><Relationship Id="rId17" Type="http://schemas.openxmlformats.org/officeDocument/2006/relationships/image" Target="../media/image82.png"/><Relationship Id="rId25" Type="http://schemas.openxmlformats.org/officeDocument/2006/relationships/image" Target="../media/image90.png"/><Relationship Id="rId33" Type="http://schemas.openxmlformats.org/officeDocument/2006/relationships/image" Target="../media/image98.png"/><Relationship Id="rId38" Type="http://schemas.openxmlformats.org/officeDocument/2006/relationships/image" Target="../media/image103.pn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10.pn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11.jpe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12.pn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13.jpe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svg"/><Relationship Id="rId3" Type="http://schemas.openxmlformats.org/officeDocument/2006/relationships/image" Target="../media/image114.png"/><Relationship Id="rId7" Type="http://schemas.openxmlformats.org/officeDocument/2006/relationships/image" Target="../media/image118.jpeg"/><Relationship Id="rId12"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17.jpeg"/><Relationship Id="rId11" Type="http://schemas.openxmlformats.org/officeDocument/2006/relationships/image" Target="../media/image6.svg"/><Relationship Id="rId5" Type="http://schemas.openxmlformats.org/officeDocument/2006/relationships/image" Target="../media/image116.jpeg"/><Relationship Id="rId10" Type="http://schemas.openxmlformats.org/officeDocument/2006/relationships/image" Target="../media/image5.png"/><Relationship Id="rId4" Type="http://schemas.openxmlformats.org/officeDocument/2006/relationships/image" Target="../media/image115.jpeg"/><Relationship Id="rId9" Type="http://schemas.openxmlformats.org/officeDocument/2006/relationships/image" Target="../media/image4.svg"/></Relationships>
</file>

<file path=ppt/slides/_rels/slide13.xml.rels><?xml version="1.0" encoding="UTF-8" standalone="yes" ?><Relationships xmlns="http://schemas.openxmlformats.org/package/2006/relationships"><Relationship Id="rId8" Target="../media/image3.png" Type="http://schemas.openxmlformats.org/officeDocument/2006/relationships/image"/><Relationship Id="rId13" Target="../media/image8.svg" Type="http://schemas.openxmlformats.org/officeDocument/2006/relationships/image"/><Relationship Id="rId3" Target="../media/image119.png" Type="http://schemas.openxmlformats.org/officeDocument/2006/relationships/image"/><Relationship Id="rId7" Target="../media/image123.png" Type="http://schemas.openxmlformats.org/officeDocument/2006/relationships/image"/><Relationship Id="rId12" Target="../media/image7.png" Type="http://schemas.openxmlformats.org/officeDocument/2006/relationships/image"/><Relationship Id="rId2" Target="../media/image1.jpg" Type="http://schemas.openxmlformats.org/officeDocument/2006/relationships/image"/><Relationship Id="rId1" Target="../slideLayouts/slideLayout1.xml" Type="http://schemas.openxmlformats.org/officeDocument/2006/relationships/slideLayout"/><Relationship Id="rId6" Target="../media/image122.jpeg" Type="http://schemas.openxmlformats.org/officeDocument/2006/relationships/image"/><Relationship Id="rId11" Target="../media/image6.svg" Type="http://schemas.openxmlformats.org/officeDocument/2006/relationships/image"/><Relationship Id="rId5" Target="../media/image121.jpeg" Type="http://schemas.openxmlformats.org/officeDocument/2006/relationships/image"/><Relationship Id="rId10" Target="../media/image5.png" Type="http://schemas.openxmlformats.org/officeDocument/2006/relationships/image"/><Relationship Id="rId4" Target="../media/image120.jpeg" Type="http://schemas.openxmlformats.org/officeDocument/2006/relationships/image"/><Relationship Id="rId9" Target="../media/image4.svg" Type="http://schemas.openxmlformats.org/officeDocument/2006/relationships/image"/></Relationships>
</file>

<file path=ppt/slides/_rels/slide14.xml.rels><?xml version="1.0" encoding="UTF-8" standalone="yes" ?><Relationships xmlns="http://schemas.openxmlformats.org/package/2006/relationships"><Relationship Id="rId8" Target="../media/image6.svg" Type="http://schemas.openxmlformats.org/officeDocument/2006/relationships/image"/><Relationship Id="rId3" Target="../media/image124.png" Type="http://schemas.openxmlformats.org/officeDocument/2006/relationships/image"/><Relationship Id="rId7" Target="../media/image5.png" Type="http://schemas.openxmlformats.org/officeDocument/2006/relationships/image"/><Relationship Id="rId2" Target="../media/image1.jpg" Type="http://schemas.openxmlformats.org/officeDocument/2006/relationships/image"/><Relationship Id="rId1" Target="../slideLayouts/slideLayout1.xml" Type="http://schemas.openxmlformats.org/officeDocument/2006/relationships/slideLayout"/><Relationship Id="rId6" Target="../media/image4.svg" Type="http://schemas.openxmlformats.org/officeDocument/2006/relationships/image"/><Relationship Id="rId5" Target="../media/image3.png" Type="http://schemas.openxmlformats.org/officeDocument/2006/relationships/image"/><Relationship Id="rId10" Target="../media/image8.svg" Type="http://schemas.openxmlformats.org/officeDocument/2006/relationships/image"/><Relationship Id="rId4" Target="../media/image125.jpeg" Type="http://schemas.openxmlformats.org/officeDocument/2006/relationships/image"/><Relationship Id="rId9" Target="../media/image7.png" Type="http://schemas.openxmlformats.org/officeDocument/2006/relationships/image"/></Relationships>
</file>

<file path=ppt/slides/_rels/slide1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26.jpeg"/><Relationship Id="rId7" Type="http://schemas.openxmlformats.org/officeDocument/2006/relationships/image" Target="../media/image3.png"/><Relationship Id="rId12" Type="http://schemas.openxmlformats.org/officeDocument/2006/relationships/image" Target="../media/image8.sv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29.jpeg"/><Relationship Id="rId11" Type="http://schemas.openxmlformats.org/officeDocument/2006/relationships/image" Target="../media/image7.png"/><Relationship Id="rId5" Type="http://schemas.openxmlformats.org/officeDocument/2006/relationships/image" Target="../media/image128.png"/><Relationship Id="rId10" Type="http://schemas.openxmlformats.org/officeDocument/2006/relationships/image" Target="../media/image6.svg"/><Relationship Id="rId4" Type="http://schemas.openxmlformats.org/officeDocument/2006/relationships/image" Target="../media/image127.jpeg"/><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arget="../media/image135.jpeg" Type="http://schemas.openxmlformats.org/officeDocument/2006/relationships/image"/><Relationship Id="rId13" Target="../media/image7.png" Type="http://schemas.openxmlformats.org/officeDocument/2006/relationships/image"/><Relationship Id="rId3" Target="../media/image130.png" Type="http://schemas.openxmlformats.org/officeDocument/2006/relationships/image"/><Relationship Id="rId7" Target="../media/image134.png" Type="http://schemas.openxmlformats.org/officeDocument/2006/relationships/image"/><Relationship Id="rId12" Target="../media/image6.svg" Type="http://schemas.openxmlformats.org/officeDocument/2006/relationships/image"/><Relationship Id="rId2" Target="../media/image1.jpg" Type="http://schemas.openxmlformats.org/officeDocument/2006/relationships/image"/><Relationship Id="rId1" Target="../slideLayouts/slideLayout1.xml" Type="http://schemas.openxmlformats.org/officeDocument/2006/relationships/slideLayout"/><Relationship Id="rId6" Target="../media/image133.jpeg" Type="http://schemas.openxmlformats.org/officeDocument/2006/relationships/image"/><Relationship Id="rId11" Target="../media/image5.png" Type="http://schemas.openxmlformats.org/officeDocument/2006/relationships/image"/><Relationship Id="rId5" Target="../media/image132.png" Type="http://schemas.openxmlformats.org/officeDocument/2006/relationships/image"/><Relationship Id="rId10" Target="../media/image4.svg" Type="http://schemas.openxmlformats.org/officeDocument/2006/relationships/image"/><Relationship Id="rId4" Target="../media/image131.jpeg" Type="http://schemas.openxmlformats.org/officeDocument/2006/relationships/image"/><Relationship Id="rId9" Target="../media/image3.png" Type="http://schemas.openxmlformats.org/officeDocument/2006/relationships/image"/><Relationship Id="rId14" Target="../media/image8.svg" Type="http://schemas.openxmlformats.org/officeDocument/2006/relationships/image"/></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0.png"/><Relationship Id="rId18" Type="http://schemas.openxmlformats.org/officeDocument/2006/relationships/image" Target="../media/image145.png"/><Relationship Id="rId3" Type="http://schemas.openxmlformats.org/officeDocument/2006/relationships/image" Target="../media/image136.png"/><Relationship Id="rId21" Type="http://schemas.openxmlformats.org/officeDocument/2006/relationships/image" Target="../media/image148.png"/><Relationship Id="rId7" Type="http://schemas.openxmlformats.org/officeDocument/2006/relationships/image" Target="../media/image6.svg"/><Relationship Id="rId12" Type="http://schemas.openxmlformats.org/officeDocument/2006/relationships/image" Target="../media/image139.png"/><Relationship Id="rId17" Type="http://schemas.openxmlformats.org/officeDocument/2006/relationships/image" Target="../media/image144.png"/><Relationship Id="rId2" Type="http://schemas.openxmlformats.org/officeDocument/2006/relationships/image" Target="../media/image1.jpg"/><Relationship Id="rId16" Type="http://schemas.openxmlformats.org/officeDocument/2006/relationships/image" Target="../media/image143.png"/><Relationship Id="rId20"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38.png"/><Relationship Id="rId24" Type="http://schemas.openxmlformats.org/officeDocument/2006/relationships/image" Target="../media/image151.png"/><Relationship Id="rId5" Type="http://schemas.openxmlformats.org/officeDocument/2006/relationships/image" Target="../media/image4.svg"/><Relationship Id="rId15" Type="http://schemas.openxmlformats.org/officeDocument/2006/relationships/image" Target="../media/image142.png"/><Relationship Id="rId23" Type="http://schemas.openxmlformats.org/officeDocument/2006/relationships/image" Target="../media/image150.png"/><Relationship Id="rId10" Type="http://schemas.openxmlformats.org/officeDocument/2006/relationships/image" Target="../media/image137.png"/><Relationship Id="rId19" Type="http://schemas.openxmlformats.org/officeDocument/2006/relationships/image" Target="../media/image146.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41.png"/><Relationship Id="rId22" Type="http://schemas.openxmlformats.org/officeDocument/2006/relationships/image" Target="../media/image149.pn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hyperlink" Target="mailto:info@synapseindia.com" TargetMode="External"/><Relationship Id="rId4" Type="http://schemas.openxmlformats.org/officeDocument/2006/relationships/image" Target="../media/image4.sv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3" name="Rectangle 2">
            <a:extLst>
              <a:ext uri="{FF2B5EF4-FFF2-40B4-BE49-F238E27FC236}">
                <a16:creationId xmlns:a16="http://schemas.microsoft.com/office/drawing/2014/main" id="{C6D438F1-0E72-27B6-E4DC-F46FE2DB9C7B}"/>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363" y="5256815"/>
            <a:ext cx="6506752" cy="1620550"/>
          </a:xfrm>
          <a:prstGeom prst="rect">
            <a:avLst/>
          </a:prstGeom>
        </p:spPr>
      </p:pic>
      <p:sp>
        <p:nvSpPr>
          <p:cNvPr id="31" name="TextBox 30">
            <a:extLst>
              <a:ext uri="{FF2B5EF4-FFF2-40B4-BE49-F238E27FC236}">
                <a16:creationId xmlns:a16="http://schemas.microsoft.com/office/drawing/2014/main" id="{3C3BD212-EE8E-DA25-5F43-F994707214AA}"/>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35" name="TextBox 34">
            <a:extLst>
              <a:ext uri="{FF2B5EF4-FFF2-40B4-BE49-F238E27FC236}">
                <a16:creationId xmlns:a16="http://schemas.microsoft.com/office/drawing/2014/main" id="{EF145B85-1D1E-0880-2976-19D3D8AF74FB}"/>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38" name="TextBox 37">
            <a:extLst>
              <a:ext uri="{FF2B5EF4-FFF2-40B4-BE49-F238E27FC236}">
                <a16:creationId xmlns:a16="http://schemas.microsoft.com/office/drawing/2014/main" id="{6B69337D-1073-9E11-E46A-4290AFF15A40}"/>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40" name="Graphic 39" descr="Phone Vibration outline">
            <a:extLst>
              <a:ext uri="{FF2B5EF4-FFF2-40B4-BE49-F238E27FC236}">
                <a16:creationId xmlns:a16="http://schemas.microsoft.com/office/drawing/2014/main" id="{E57F8358-69B8-2196-9820-6EC9456AFC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4444" y="12002163"/>
            <a:ext cx="766550" cy="766550"/>
          </a:xfrm>
          <a:prstGeom prst="rect">
            <a:avLst/>
          </a:prstGeom>
        </p:spPr>
      </p:pic>
      <p:pic>
        <p:nvPicPr>
          <p:cNvPr id="42" name="Graphic 41" descr="Email outline">
            <a:extLst>
              <a:ext uri="{FF2B5EF4-FFF2-40B4-BE49-F238E27FC236}">
                <a16:creationId xmlns:a16="http://schemas.microsoft.com/office/drawing/2014/main" id="{3C742AFF-97DE-A914-74A1-DD72BE781B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9538" y="12041313"/>
            <a:ext cx="687003" cy="687003"/>
          </a:xfrm>
          <a:prstGeom prst="rect">
            <a:avLst/>
          </a:prstGeom>
        </p:spPr>
      </p:pic>
      <p:pic>
        <p:nvPicPr>
          <p:cNvPr id="44" name="Graphic 43" descr="Internet outline">
            <a:extLst>
              <a:ext uri="{FF2B5EF4-FFF2-40B4-BE49-F238E27FC236}">
                <a16:creationId xmlns:a16="http://schemas.microsoft.com/office/drawing/2014/main" id="{BAABE54C-BCC4-85C0-5691-042FDBC3FA2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820931711"/>
      </p:ext>
    </p:extLst>
  </p:cSld>
  <p:clrMapOvr>
    <a:masterClrMapping/>
  </p:clrMapOvr>
  <mc:AlternateContent xmlns:mc="http://schemas.openxmlformats.org/markup-compatibility/2006" xmlns:p14="http://schemas.microsoft.com/office/powerpoint/2010/main">
    <mc:Choice Requires="p14">
      <p:transition spd="slow" p14:dur="2000" advTm="4845"/>
    </mc:Choice>
    <mc:Fallback xmlns="">
      <p:transition spd="slow" advTm="484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598220-D390-1C42-9F6A-F52DC7EEBF2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4" name="Rectangle 3">
            <a:extLst>
              <a:ext uri="{FF2B5EF4-FFF2-40B4-BE49-F238E27FC236}">
                <a16:creationId xmlns:a16="http://schemas.microsoft.com/office/drawing/2014/main" id="{F78D9855-68CC-6BFE-DB56-514C1DA6A673}"/>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47FC7D7-41F5-DAAF-585B-EDD93223216A}"/>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6" name="TextBox 5">
            <a:extLst>
              <a:ext uri="{FF2B5EF4-FFF2-40B4-BE49-F238E27FC236}">
                <a16:creationId xmlns:a16="http://schemas.microsoft.com/office/drawing/2014/main" id="{5CADD499-654C-56B3-C4CB-9E89B3DB29FC}"/>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0B5CD84A-E5AA-60C6-0B67-002A7C9601C8}"/>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8" name="Graphic 7" descr="Phone Vibration outline">
            <a:extLst>
              <a:ext uri="{FF2B5EF4-FFF2-40B4-BE49-F238E27FC236}">
                <a16:creationId xmlns:a16="http://schemas.microsoft.com/office/drawing/2014/main" id="{FEEFF77E-2040-6F12-0769-5BCBA7270B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id="9" name="Graphic 8" descr="Email outline">
            <a:extLst>
              <a:ext uri="{FF2B5EF4-FFF2-40B4-BE49-F238E27FC236}">
                <a16:creationId xmlns:a16="http://schemas.microsoft.com/office/drawing/2014/main" id="{148ECC2D-DDEE-CC3A-A760-7D9E6D6FF6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id="11" name="Graphic 10" descr="Internet outline">
            <a:extLst>
              <a:ext uri="{FF2B5EF4-FFF2-40B4-BE49-F238E27FC236}">
                <a16:creationId xmlns:a16="http://schemas.microsoft.com/office/drawing/2014/main" id="{23C5464B-00A9-4317-952B-AB4DB5B19A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grpSp>
        <p:nvGrpSpPr>
          <p:cNvPr id="34" name="Group 33">
            <a:extLst>
              <a:ext uri="{FF2B5EF4-FFF2-40B4-BE49-F238E27FC236}">
                <a16:creationId xmlns:a16="http://schemas.microsoft.com/office/drawing/2014/main" id="{CA95118D-5848-35E2-FF26-B872BA721655}"/>
              </a:ext>
            </a:extLst>
          </p:cNvPr>
          <p:cNvGrpSpPr/>
          <p:nvPr/>
        </p:nvGrpSpPr>
        <p:grpSpPr>
          <a:xfrm>
            <a:off x="3353707" y="1477485"/>
            <a:ext cx="11227027" cy="2080542"/>
            <a:chOff x="3324988" y="6110605"/>
            <a:chExt cx="11227027" cy="2080542"/>
          </a:xfrm>
        </p:grpSpPr>
        <p:pic>
          <p:nvPicPr>
            <p:cNvPr id="10" name="Picture 9" descr="Text&#10;&#10;Description automatically generated">
              <a:extLst>
                <a:ext uri="{FF2B5EF4-FFF2-40B4-BE49-F238E27FC236}">
                  <a16:creationId xmlns:a16="http://schemas.microsoft.com/office/drawing/2014/main" id="{E601F23F-0A62-487B-B563-A985050981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24988" y="6692073"/>
              <a:ext cx="2658400" cy="782066"/>
            </a:xfrm>
            <a:prstGeom prst="rect">
              <a:avLst/>
            </a:prstGeom>
          </p:spPr>
        </p:pic>
        <p:pic>
          <p:nvPicPr>
            <p:cNvPr id="16" name="Picture 15" descr="Logo&#10;&#10;Description automatically generated">
              <a:extLst>
                <a:ext uri="{FF2B5EF4-FFF2-40B4-BE49-F238E27FC236}">
                  <a16:creationId xmlns:a16="http://schemas.microsoft.com/office/drawing/2014/main" id="{EAFED258-F735-42D1-B611-0A3C0852DF8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07592" y="6110605"/>
              <a:ext cx="3467570" cy="2080542"/>
            </a:xfrm>
            <a:prstGeom prst="rect">
              <a:avLst/>
            </a:prstGeom>
          </p:spPr>
        </p:pic>
        <p:pic>
          <p:nvPicPr>
            <p:cNvPr id="14" name="Picture 13" descr="A picture containing text, sign, clipart&#10;&#10;Description automatically generated">
              <a:extLst>
                <a:ext uri="{FF2B5EF4-FFF2-40B4-BE49-F238E27FC236}">
                  <a16:creationId xmlns:a16="http://schemas.microsoft.com/office/drawing/2014/main" id="{AE19C962-E191-419D-AC2E-5A8009AA211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49988" y="6797339"/>
              <a:ext cx="2289556" cy="676800"/>
            </a:xfrm>
            <a:prstGeom prst="rect">
              <a:avLst/>
            </a:prstGeom>
          </p:spPr>
        </p:pic>
        <p:pic>
          <p:nvPicPr>
            <p:cNvPr id="19" name="Picture 18" descr="Logo, arrow&#10;&#10;Description automatically generated">
              <a:extLst>
                <a:ext uri="{FF2B5EF4-FFF2-40B4-BE49-F238E27FC236}">
                  <a16:creationId xmlns:a16="http://schemas.microsoft.com/office/drawing/2014/main" id="{FB7D30DA-47E9-420D-A9C5-A3AEC3A1CFD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132848" y="6419327"/>
              <a:ext cx="1419167" cy="1477867"/>
            </a:xfrm>
            <a:prstGeom prst="rect">
              <a:avLst/>
            </a:prstGeom>
          </p:spPr>
        </p:pic>
      </p:grpSp>
      <p:pic>
        <p:nvPicPr>
          <p:cNvPr id="1030" name="Picture 6" descr="SynapseIndia ISO 9001:2005 certification">
            <a:extLst>
              <a:ext uri="{FF2B5EF4-FFF2-40B4-BE49-F238E27FC236}">
                <a16:creationId xmlns:a16="http://schemas.microsoft.com/office/drawing/2014/main" id="{69F11F79-98C8-FF09-C834-3633BF41860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75370" y="5911392"/>
            <a:ext cx="1744665" cy="151323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SO 27001">
            <a:extLst>
              <a:ext uri="{FF2B5EF4-FFF2-40B4-BE49-F238E27FC236}">
                <a16:creationId xmlns:a16="http://schemas.microsoft.com/office/drawing/2014/main" id="{EFBCFC1E-A310-EBDA-D095-FA80AE56934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031174" y="5963452"/>
            <a:ext cx="1538285" cy="14874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SO 27701">
            <a:extLst>
              <a:ext uri="{FF2B5EF4-FFF2-40B4-BE49-F238E27FC236}">
                <a16:creationId xmlns:a16="http://schemas.microsoft.com/office/drawing/2014/main" id="{04AFD9D2-AEB2-5742-5063-2239F21EE20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118042" y="5849461"/>
            <a:ext cx="1575005" cy="152293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A190C89A-6ED3-7D27-25B9-6C3B413E33AE}"/>
              </a:ext>
            </a:extLst>
          </p:cNvPr>
          <p:cNvSpPr txBox="1"/>
          <p:nvPr/>
        </p:nvSpPr>
        <p:spPr>
          <a:xfrm>
            <a:off x="547804" y="379195"/>
            <a:ext cx="14206654" cy="861774"/>
          </a:xfrm>
          <a:prstGeom prst="rect">
            <a:avLst/>
          </a:prstGeom>
          <a:noFill/>
        </p:spPr>
        <p:txBody>
          <a:bodyPr wrap="square" rtlCol="0">
            <a:spAutoFit/>
          </a:bodyPr>
          <a:lstStyle/>
          <a:p>
            <a:r>
              <a:rPr lang="en-US" sz="5000" b="1" dirty="0">
                <a:latin typeface="Helvetica" pitchFamily="2" charset="0"/>
              </a:rPr>
              <a:t>Our Technology Partners</a:t>
            </a:r>
          </a:p>
        </p:txBody>
      </p:sp>
      <p:pic>
        <p:nvPicPr>
          <p:cNvPr id="15" name="Picture 14" descr="Logo&#10;&#10;Description automatically generated">
            <a:extLst>
              <a:ext uri="{FF2B5EF4-FFF2-40B4-BE49-F238E27FC236}">
                <a16:creationId xmlns:a16="http://schemas.microsoft.com/office/drawing/2014/main" id="{53D89E5C-0D44-8D3F-D9F9-ABFB5C5504B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03438" y="1652187"/>
            <a:ext cx="2118646" cy="1677805"/>
          </a:xfrm>
          <a:prstGeom prst="rect">
            <a:avLst/>
          </a:prstGeom>
        </p:spPr>
      </p:pic>
      <p:sp>
        <p:nvSpPr>
          <p:cNvPr id="17" name="TextBox 16">
            <a:extLst>
              <a:ext uri="{FF2B5EF4-FFF2-40B4-BE49-F238E27FC236}">
                <a16:creationId xmlns:a16="http://schemas.microsoft.com/office/drawing/2014/main" id="{7123E974-96A8-3A50-B141-970E63B7AE12}"/>
              </a:ext>
            </a:extLst>
          </p:cNvPr>
          <p:cNvSpPr txBox="1"/>
          <p:nvPr/>
        </p:nvSpPr>
        <p:spPr>
          <a:xfrm>
            <a:off x="697958" y="4670775"/>
            <a:ext cx="14206654" cy="861774"/>
          </a:xfrm>
          <a:prstGeom prst="rect">
            <a:avLst/>
          </a:prstGeom>
          <a:noFill/>
        </p:spPr>
        <p:txBody>
          <a:bodyPr wrap="square" rtlCol="0">
            <a:spAutoFit/>
          </a:bodyPr>
          <a:lstStyle/>
          <a:p>
            <a:r>
              <a:rPr lang="en-US" sz="5000" b="1" dirty="0">
                <a:latin typeface="Helvetica" pitchFamily="2" charset="0"/>
              </a:rPr>
              <a:t>Memberships and Accreditations</a:t>
            </a:r>
          </a:p>
        </p:txBody>
      </p:sp>
      <p:pic>
        <p:nvPicPr>
          <p:cNvPr id="22" name="Picture 2" descr="Shyft Solutions">
            <a:extLst>
              <a:ext uri="{FF2B5EF4-FFF2-40B4-BE49-F238E27FC236}">
                <a16:creationId xmlns:a16="http://schemas.microsoft.com/office/drawing/2014/main" id="{A66FC035-3B34-EA97-4D55-F8BD8F869CD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56048" y="9428048"/>
            <a:ext cx="2670764" cy="1402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picture containing icon&#10;&#10;Description automatically generated">
            <a:extLst>
              <a:ext uri="{FF2B5EF4-FFF2-40B4-BE49-F238E27FC236}">
                <a16:creationId xmlns:a16="http://schemas.microsoft.com/office/drawing/2014/main" id="{BEEE982B-8016-48FE-1AD4-0931B207B95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993172" y="9259007"/>
            <a:ext cx="5308654" cy="1740233"/>
          </a:xfrm>
          <a:prstGeom prst="rect">
            <a:avLst/>
          </a:prstGeom>
        </p:spPr>
      </p:pic>
      <p:pic>
        <p:nvPicPr>
          <p:cNvPr id="32" name="Picture 31" descr="A picture containing diagram&#10;&#10;Description automatically generated">
            <a:extLst>
              <a:ext uri="{FF2B5EF4-FFF2-40B4-BE49-F238E27FC236}">
                <a16:creationId xmlns:a16="http://schemas.microsoft.com/office/drawing/2014/main" id="{4264E7D4-AABB-7A35-BE70-D00D5DC17EF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79538" y="9259007"/>
            <a:ext cx="5308654" cy="1740233"/>
          </a:xfrm>
          <a:prstGeom prst="rect">
            <a:avLst/>
          </a:prstGeom>
        </p:spPr>
      </p:pic>
      <p:pic>
        <p:nvPicPr>
          <p:cNvPr id="1026" name="Picture 2" descr="ypo-logo - Raméz Baassiri : Raméz Baassiri">
            <a:extLst>
              <a:ext uri="{FF2B5EF4-FFF2-40B4-BE49-F238E27FC236}">
                <a16:creationId xmlns:a16="http://schemas.microsoft.com/office/drawing/2014/main" id="{579D7B6A-49D0-162D-B155-C08C390DDA0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19258" y="6148902"/>
            <a:ext cx="2756629" cy="103821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Logo — EO Brand Guidelines — New EO Brand">
            <a:extLst>
              <a:ext uri="{FF2B5EF4-FFF2-40B4-BE49-F238E27FC236}">
                <a16:creationId xmlns:a16="http://schemas.microsoft.com/office/drawing/2014/main" id="{6D46883C-905E-792E-23B8-0CADE129391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96781" y="4664490"/>
            <a:ext cx="5956729" cy="39692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picture containing text&#10;&#10;Description automatically generated">
            <a:extLst>
              <a:ext uri="{FF2B5EF4-FFF2-40B4-BE49-F238E27FC236}">
                <a16:creationId xmlns:a16="http://schemas.microsoft.com/office/drawing/2014/main" id="{7E02C092-C2D9-7050-DCEE-317B585B7C1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03438" y="6027679"/>
            <a:ext cx="1708400" cy="2057542"/>
          </a:xfrm>
          <a:prstGeom prst="rect">
            <a:avLst/>
          </a:prstGeom>
        </p:spPr>
      </p:pic>
    </p:spTree>
    <p:extLst>
      <p:ext uri="{BB962C8B-B14F-4D97-AF65-F5344CB8AC3E}">
        <p14:creationId xmlns:p14="http://schemas.microsoft.com/office/powerpoint/2010/main" val="1423352073"/>
      </p:ext>
    </p:extLst>
  </p:cSld>
  <p:clrMapOvr>
    <a:masterClrMapping/>
  </p:clrMapOvr>
  <mc:AlternateContent xmlns:mc="http://schemas.openxmlformats.org/markup-compatibility/2006" xmlns:p14="http://schemas.microsoft.com/office/powerpoint/2010/main">
    <mc:Choice Requires="p14">
      <p:transition spd="slow" p14:dur="2000" advTm="4845"/>
    </mc:Choice>
    <mc:Fallback xmlns="">
      <p:transition spd="slow" advTm="4845"/>
    </mc:Fallback>
  </mc:AlternateContent>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1AEBFD-57C6-D9AC-CFC0-85793DE6EC27}"/>
              </a:ext>
            </a:extLst>
          </p:cNvPr>
          <p:cNvPicPr>
            <a:picLocks noAdjustHandles="1" noChangeArrowheads="1" noChangeAspect="1" noChangeShapeType="1" noCrop="1" noEditPoints="1" noGrp="1" noMove="1" noResize="1" noRot="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5" name="Rectangle 4">
            <a:extLst>
              <a:ext uri="{FF2B5EF4-FFF2-40B4-BE49-F238E27FC236}">
                <a16:creationId xmlns:a16="http://schemas.microsoft.com/office/drawing/2014/main" id="{504E8D52-5D49-CEC1-C982-FAB3B2F38228}"/>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TextBox 11">
            <a:extLst>
              <a:ext uri="{FF2B5EF4-FFF2-40B4-BE49-F238E27FC236}">
                <a16:creationId xmlns:a16="http://schemas.microsoft.com/office/drawing/2014/main" id="{680E208D-A734-E348-6B64-7E46C5383DA1}"/>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14" name="TextBox 13">
            <a:extLst>
              <a:ext uri="{FF2B5EF4-FFF2-40B4-BE49-F238E27FC236}">
                <a16:creationId xmlns:a16="http://schemas.microsoft.com/office/drawing/2014/main" id="{FBE14E73-79D0-9AAE-5203-2EC0A8FF7663}"/>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8" name="TextBox 17">
            <a:extLst>
              <a:ext uri="{FF2B5EF4-FFF2-40B4-BE49-F238E27FC236}">
                <a16:creationId xmlns:a16="http://schemas.microsoft.com/office/drawing/2014/main" id="{424E2102-83A2-8393-F18D-BDA8B00468AB}"/>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20" name="Graphic 19">
            <a:extLst>
              <a:ext uri="{FF2B5EF4-FFF2-40B4-BE49-F238E27FC236}">
                <a16:creationId xmlns:a16="http://schemas.microsoft.com/office/drawing/2014/main" id="{4B2C783E-27B6-D5E1-9D3C-F9B265EEA8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descr="Email outline" id="23" name="Graphic 22">
            <a:extLst>
              <a:ext uri="{FF2B5EF4-FFF2-40B4-BE49-F238E27FC236}">
                <a16:creationId xmlns:a16="http://schemas.microsoft.com/office/drawing/2014/main" id="{F6ADC5AB-0143-126D-C08C-B1D006F30C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descr="Internet outline" id="25" name="Graphic 24">
            <a:extLst>
              <a:ext uri="{FF2B5EF4-FFF2-40B4-BE49-F238E27FC236}">
                <a16:creationId xmlns:a16="http://schemas.microsoft.com/office/drawing/2014/main" id="{D14031F8-7D34-69AC-32BA-E39762B640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pic>
        <p:nvPicPr>
          <p:cNvPr id="15" name="Picture 14">
            <a:extLst>
              <a:ext uri="{FF2B5EF4-FFF2-40B4-BE49-F238E27FC236}">
                <a16:creationId xmlns:a16="http://schemas.microsoft.com/office/drawing/2014/main" id="{EC7987CF-2B78-44F6-90FC-7226B4A37B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068" y="1780008"/>
            <a:ext cx="1742788" cy="1742788"/>
          </a:xfrm>
          <a:prstGeom prst="rect">
            <a:avLst/>
          </a:prstGeom>
        </p:spPr>
      </p:pic>
      <p:pic>
        <p:nvPicPr>
          <p:cNvPr id="16" name="Picture 15">
            <a:extLst>
              <a:ext uri="{FF2B5EF4-FFF2-40B4-BE49-F238E27FC236}">
                <a16:creationId xmlns:a16="http://schemas.microsoft.com/office/drawing/2014/main" id="{BB9BF57F-C91B-4B26-8F3E-E0FD2DA20CC6}"/>
              </a:ext>
            </a:extLst>
          </p:cNvPr>
          <p:cNvPicPr>
            <a:picLocks noChangeAspect="1"/>
          </p:cNvPicPr>
          <p:nvPr/>
        </p:nvPicPr>
        <p:blipFill rotWithShape="1">
          <a:blip r:embed="rId10">
            <a:extLst>
              <a:ext uri="{28A0092B-C50C-407E-A947-70E740481C1C}">
                <a14:useLocalDpi xmlns:a14="http://schemas.microsoft.com/office/drawing/2010/main" val="0"/>
              </a:ext>
            </a:extLst>
          </a:blip>
          <a:srcRect b="713" l="295" r="184" t="1311"/>
          <a:stretch/>
        </p:blipFill>
        <p:spPr>
          <a:xfrm>
            <a:off x="3900927" y="2426959"/>
            <a:ext cx="1949069" cy="448886"/>
          </a:xfrm>
          <a:prstGeom prst="rect">
            <a:avLst/>
          </a:prstGeom>
        </p:spPr>
      </p:pic>
      <p:pic>
        <p:nvPicPr>
          <p:cNvPr id="17" name="Picture 16">
            <a:extLst>
              <a:ext uri="{FF2B5EF4-FFF2-40B4-BE49-F238E27FC236}">
                <a16:creationId xmlns:a16="http://schemas.microsoft.com/office/drawing/2014/main" id="{0698DC00-2E60-4145-B3B1-9F789949640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20211" y="2013227"/>
            <a:ext cx="1685925" cy="1276350"/>
          </a:xfrm>
          <a:prstGeom prst="rect">
            <a:avLst/>
          </a:prstGeom>
        </p:spPr>
      </p:pic>
      <p:pic>
        <p:nvPicPr>
          <p:cNvPr descr="Text&#10;&#10;Description automatically generated" id="4" name="Picture 3">
            <a:extLst>
              <a:ext uri="{FF2B5EF4-FFF2-40B4-BE49-F238E27FC236}">
                <a16:creationId xmlns:a16="http://schemas.microsoft.com/office/drawing/2014/main" id="{4AE46800-11D7-45D7-A5A1-08F034B603F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34328" y="1871444"/>
            <a:ext cx="2100481" cy="1559916"/>
          </a:xfrm>
          <a:prstGeom prst="rect">
            <a:avLst/>
          </a:prstGeom>
        </p:spPr>
      </p:pic>
      <p:pic>
        <p:nvPicPr>
          <p:cNvPr id="21" name="Picture 20">
            <a:extLst>
              <a:ext uri="{FF2B5EF4-FFF2-40B4-BE49-F238E27FC236}">
                <a16:creationId xmlns:a16="http://schemas.microsoft.com/office/drawing/2014/main" id="{D6247710-7B97-4DD2-B03C-018976AC608A}"/>
              </a:ext>
            </a:extLst>
          </p:cNvPr>
          <p:cNvPicPr>
            <a:picLocks noChangeAspect="1"/>
          </p:cNvPicPr>
          <p:nvPr/>
        </p:nvPicPr>
        <p:blipFill rotWithShape="1">
          <a:blip r:embed="rId13">
            <a:extLst>
              <a:ext uri="{28A0092B-C50C-407E-A947-70E740481C1C}">
                <a14:useLocalDpi xmlns:a14="http://schemas.microsoft.com/office/drawing/2010/main" val="0"/>
              </a:ext>
            </a:extLst>
          </a:blip>
          <a:srcRect b="31673" t="33414"/>
          <a:stretch/>
        </p:blipFill>
        <p:spPr>
          <a:xfrm>
            <a:off x="13247373" y="2337462"/>
            <a:ext cx="1798376" cy="627881"/>
          </a:xfrm>
          <a:prstGeom prst="rect">
            <a:avLst/>
          </a:prstGeom>
        </p:spPr>
      </p:pic>
      <p:pic>
        <p:nvPicPr>
          <p:cNvPr descr="A picture containing vector graphics&#10;&#10;Description automatically generated" id="11" name="Picture 10">
            <a:extLst>
              <a:ext uri="{FF2B5EF4-FFF2-40B4-BE49-F238E27FC236}">
                <a16:creationId xmlns:a16="http://schemas.microsoft.com/office/drawing/2014/main" id="{0D87D486-5BE8-4CA5-9F50-E3009CFE25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05067" y="3892371"/>
            <a:ext cx="1742789" cy="1477984"/>
          </a:xfrm>
          <a:prstGeom prst="rect">
            <a:avLst/>
          </a:prstGeom>
        </p:spPr>
      </p:pic>
      <p:pic>
        <p:nvPicPr>
          <p:cNvPr descr="Logo&#10;&#10;Description automatically generated" id="13" name="Picture 12">
            <a:extLst>
              <a:ext uri="{FF2B5EF4-FFF2-40B4-BE49-F238E27FC236}">
                <a16:creationId xmlns:a16="http://schemas.microsoft.com/office/drawing/2014/main" id="{54A23ED6-A351-44AE-AD30-55B455B834DE}"/>
              </a:ext>
            </a:extLst>
          </p:cNvPr>
          <p:cNvPicPr>
            <a:picLocks noChangeAspect="1"/>
          </p:cNvPicPr>
          <p:nvPr/>
        </p:nvPicPr>
        <p:blipFill>
          <a:blip cstate="print" r:embed="rId15">
            <a:extLst>
              <a:ext uri="{28A0092B-C50C-407E-A947-70E740481C1C}">
                <a14:useLocalDpi xmlns:a14="http://schemas.microsoft.com/office/drawing/2010/main" val="0"/>
              </a:ext>
            </a:extLst>
          </a:blip>
          <a:stretch>
            <a:fillRect/>
          </a:stretch>
        </p:blipFill>
        <p:spPr>
          <a:xfrm>
            <a:off x="4004373" y="4056446"/>
            <a:ext cx="1742175" cy="1149835"/>
          </a:xfrm>
          <a:prstGeom prst="rect">
            <a:avLst/>
          </a:prstGeom>
        </p:spPr>
      </p:pic>
      <p:pic>
        <p:nvPicPr>
          <p:cNvPr descr="Logo&#10;&#10;Description automatically generated" id="19" name="Picture 18">
            <a:extLst>
              <a:ext uri="{FF2B5EF4-FFF2-40B4-BE49-F238E27FC236}">
                <a16:creationId xmlns:a16="http://schemas.microsoft.com/office/drawing/2014/main" id="{966D88F3-0479-4ABE-9481-2AB66121EE7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27740" y="4270296"/>
            <a:ext cx="2270865" cy="722135"/>
          </a:xfrm>
          <a:prstGeom prst="rect">
            <a:avLst/>
          </a:prstGeom>
        </p:spPr>
      </p:pic>
      <p:pic>
        <p:nvPicPr>
          <p:cNvPr descr="Logo&#10;&#10;Description automatically generated" id="22" name="Picture 21">
            <a:extLst>
              <a:ext uri="{FF2B5EF4-FFF2-40B4-BE49-F238E27FC236}">
                <a16:creationId xmlns:a16="http://schemas.microsoft.com/office/drawing/2014/main" id="{26456245-548B-4FF7-B3DD-CB8675D022C7}"/>
              </a:ext>
            </a:extLst>
          </p:cNvPr>
          <p:cNvPicPr>
            <a:picLocks noChangeAspect="1"/>
          </p:cNvPicPr>
          <p:nvPr/>
        </p:nvPicPr>
        <p:blipFill>
          <a:blip cstate="print" r:embed="rId17">
            <a:extLst>
              <a:ext uri="{28A0092B-C50C-407E-A947-70E740481C1C}">
                <a14:useLocalDpi xmlns:a14="http://schemas.microsoft.com/office/drawing/2010/main" val="0"/>
              </a:ext>
            </a:extLst>
          </a:blip>
          <a:stretch>
            <a:fillRect/>
          </a:stretch>
        </p:blipFill>
        <p:spPr>
          <a:xfrm>
            <a:off x="10226525" y="4069950"/>
            <a:ext cx="1916085" cy="1122826"/>
          </a:xfrm>
          <a:prstGeom prst="rect">
            <a:avLst/>
          </a:prstGeom>
        </p:spPr>
      </p:pic>
      <p:pic>
        <p:nvPicPr>
          <p:cNvPr descr="Shape&#10;&#10;Description automatically generated with medium confidence" id="24" name="Picture 23">
            <a:extLst>
              <a:ext uri="{FF2B5EF4-FFF2-40B4-BE49-F238E27FC236}">
                <a16:creationId xmlns:a16="http://schemas.microsoft.com/office/drawing/2014/main" id="{E666CEFC-5228-493B-AB31-C388A9980E7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084301" y="4206460"/>
            <a:ext cx="2124518" cy="849807"/>
          </a:xfrm>
          <a:prstGeom prst="rect">
            <a:avLst/>
          </a:prstGeom>
        </p:spPr>
      </p:pic>
      <p:pic>
        <p:nvPicPr>
          <p:cNvPr descr="Logo&#10;&#10;Description automatically generated" id="26" name="Picture 25">
            <a:extLst>
              <a:ext uri="{FF2B5EF4-FFF2-40B4-BE49-F238E27FC236}">
                <a16:creationId xmlns:a16="http://schemas.microsoft.com/office/drawing/2014/main" id="{FF69760E-3C52-476C-9369-0E1052D31219}"/>
              </a:ext>
            </a:extLst>
          </p:cNvPr>
          <p:cNvPicPr>
            <a:picLocks noChangeAspect="1"/>
          </p:cNvPicPr>
          <p:nvPr/>
        </p:nvPicPr>
        <p:blipFill>
          <a:blip cstate="print" r:embed="rId19">
            <a:extLst>
              <a:ext uri="{28A0092B-C50C-407E-A947-70E740481C1C}">
                <a14:useLocalDpi xmlns:a14="http://schemas.microsoft.com/office/drawing/2010/main" val="0"/>
              </a:ext>
            </a:extLst>
          </a:blip>
          <a:stretch>
            <a:fillRect/>
          </a:stretch>
        </p:blipFill>
        <p:spPr>
          <a:xfrm>
            <a:off x="1005067" y="6131012"/>
            <a:ext cx="1742790" cy="930650"/>
          </a:xfrm>
          <a:prstGeom prst="rect">
            <a:avLst/>
          </a:prstGeom>
        </p:spPr>
      </p:pic>
      <p:pic>
        <p:nvPicPr>
          <p:cNvPr descr="A group of different colored squares&#10;&#10;Description automatically generated with low confidence" id="28" name="Picture 27">
            <a:extLst>
              <a:ext uri="{FF2B5EF4-FFF2-40B4-BE49-F238E27FC236}">
                <a16:creationId xmlns:a16="http://schemas.microsoft.com/office/drawing/2014/main" id="{4CE3077F-1C9A-40E4-854E-A26018DB30B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134857" y="5939134"/>
            <a:ext cx="1481209" cy="1314407"/>
          </a:xfrm>
          <a:prstGeom prst="rect">
            <a:avLst/>
          </a:prstGeom>
        </p:spPr>
      </p:pic>
      <p:pic>
        <p:nvPicPr>
          <p:cNvPr descr="Text&#10;&#10;Description automatically generated" id="30" name="Picture 29">
            <a:extLst>
              <a:ext uri="{FF2B5EF4-FFF2-40B4-BE49-F238E27FC236}">
                <a16:creationId xmlns:a16="http://schemas.microsoft.com/office/drawing/2014/main" id="{D38192D1-B465-4202-8A6F-27F248B09432}"/>
              </a:ext>
            </a:extLst>
          </p:cNvPr>
          <p:cNvPicPr>
            <a:picLocks noChangeAspect="1"/>
          </p:cNvPicPr>
          <p:nvPr/>
        </p:nvPicPr>
        <p:blipFill>
          <a:blip cstate="print" r:embed="rId21">
            <a:extLst>
              <a:ext uri="{28A0092B-C50C-407E-A947-70E740481C1C}">
                <a14:useLocalDpi xmlns:a14="http://schemas.microsoft.com/office/drawing/2010/main" val="0"/>
              </a:ext>
            </a:extLst>
          </a:blip>
          <a:stretch>
            <a:fillRect/>
          </a:stretch>
        </p:blipFill>
        <p:spPr>
          <a:xfrm>
            <a:off x="6778004" y="6115375"/>
            <a:ext cx="2570338" cy="961925"/>
          </a:xfrm>
          <a:prstGeom prst="rect">
            <a:avLst/>
          </a:prstGeom>
        </p:spPr>
      </p:pic>
      <p:pic>
        <p:nvPicPr>
          <p:cNvPr descr="Icon&#10;&#10;Description automatically generated with medium confidence" id="32" name="Picture 31">
            <a:extLst>
              <a:ext uri="{FF2B5EF4-FFF2-40B4-BE49-F238E27FC236}">
                <a16:creationId xmlns:a16="http://schemas.microsoft.com/office/drawing/2014/main" id="{1F32E007-9BA3-4C55-93CC-AB735AB8B4C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435362" y="5916972"/>
            <a:ext cx="1498413" cy="1358730"/>
          </a:xfrm>
          <a:prstGeom prst="rect">
            <a:avLst/>
          </a:prstGeom>
        </p:spPr>
      </p:pic>
      <p:pic>
        <p:nvPicPr>
          <p:cNvPr descr="A picture containing text, clipart&#10;&#10;Description automatically generated" id="34" name="Picture 33">
            <a:extLst>
              <a:ext uri="{FF2B5EF4-FFF2-40B4-BE49-F238E27FC236}">
                <a16:creationId xmlns:a16="http://schemas.microsoft.com/office/drawing/2014/main" id="{BF8A7DA8-A40C-422D-8C45-78056B3AC84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3029122" y="6339326"/>
            <a:ext cx="2234879" cy="514022"/>
          </a:xfrm>
          <a:prstGeom prst="rect">
            <a:avLst/>
          </a:prstGeom>
        </p:spPr>
      </p:pic>
      <p:pic>
        <p:nvPicPr>
          <p:cNvPr descr="Logo&#10;&#10;Description automatically generated" id="36" name="Picture 35">
            <a:extLst>
              <a:ext uri="{FF2B5EF4-FFF2-40B4-BE49-F238E27FC236}">
                <a16:creationId xmlns:a16="http://schemas.microsoft.com/office/drawing/2014/main" id="{0877245F-29F8-4896-9ED2-75D2E67382A3}"/>
              </a:ext>
            </a:extLst>
          </p:cNvPr>
          <p:cNvPicPr>
            <a:picLocks noChangeAspect="1"/>
          </p:cNvPicPr>
          <p:nvPr/>
        </p:nvPicPr>
        <p:blipFill>
          <a:blip cstate="print" r:embed="rId24">
            <a:extLst>
              <a:ext uri="{28A0092B-C50C-407E-A947-70E740481C1C}">
                <a14:useLocalDpi xmlns:a14="http://schemas.microsoft.com/office/drawing/2010/main" val="0"/>
              </a:ext>
            </a:extLst>
          </a:blip>
          <a:stretch>
            <a:fillRect/>
          </a:stretch>
        </p:blipFill>
        <p:spPr>
          <a:xfrm>
            <a:off x="1067747" y="7768888"/>
            <a:ext cx="1617430" cy="1273726"/>
          </a:xfrm>
          <a:prstGeom prst="rect">
            <a:avLst/>
          </a:prstGeom>
        </p:spPr>
      </p:pic>
      <p:pic>
        <p:nvPicPr>
          <p:cNvPr descr="Logo, company name&#10;&#10;Description automatically generated" id="38" name="Picture 37">
            <a:extLst>
              <a:ext uri="{FF2B5EF4-FFF2-40B4-BE49-F238E27FC236}">
                <a16:creationId xmlns:a16="http://schemas.microsoft.com/office/drawing/2014/main" id="{B3F5BCEF-E100-4256-95A0-11CEC111CBB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719400" y="8096505"/>
            <a:ext cx="2312123" cy="618493"/>
          </a:xfrm>
          <a:prstGeom prst="rect">
            <a:avLst/>
          </a:prstGeom>
        </p:spPr>
      </p:pic>
      <p:pic>
        <p:nvPicPr>
          <p:cNvPr descr="A picture containing icon&#10;&#10;Description automatically generated" id="42" name="Picture 41">
            <a:extLst>
              <a:ext uri="{FF2B5EF4-FFF2-40B4-BE49-F238E27FC236}">
                <a16:creationId xmlns:a16="http://schemas.microsoft.com/office/drawing/2014/main" id="{D18E1BCC-C2EB-4EBD-BA75-CE53575C03C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987446" y="8169091"/>
            <a:ext cx="2151455" cy="473320"/>
          </a:xfrm>
          <a:prstGeom prst="rect">
            <a:avLst/>
          </a:prstGeom>
        </p:spPr>
      </p:pic>
      <p:pic>
        <p:nvPicPr>
          <p:cNvPr descr="Shape&#10;&#10;Description automatically generated with medium confidence" id="49" name="Picture 48">
            <a:extLst>
              <a:ext uri="{FF2B5EF4-FFF2-40B4-BE49-F238E27FC236}">
                <a16:creationId xmlns:a16="http://schemas.microsoft.com/office/drawing/2014/main" id="{7C74ABC0-D9A3-4F3C-95A7-55006D847A59}"/>
              </a:ext>
            </a:extLst>
          </p:cNvPr>
          <p:cNvPicPr>
            <a:picLocks noChangeAspect="1"/>
          </p:cNvPicPr>
          <p:nvPr/>
        </p:nvPicPr>
        <p:blipFill>
          <a:blip cstate="print" r:embed="rId27">
            <a:extLst>
              <a:ext uri="{28A0092B-C50C-407E-A947-70E740481C1C}">
                <a14:useLocalDpi xmlns:a14="http://schemas.microsoft.com/office/drawing/2010/main" val="0"/>
              </a:ext>
            </a:extLst>
          </a:blip>
          <a:stretch>
            <a:fillRect/>
          </a:stretch>
        </p:blipFill>
        <p:spPr>
          <a:xfrm>
            <a:off x="10435362" y="8089211"/>
            <a:ext cx="1498413" cy="633080"/>
          </a:xfrm>
          <a:prstGeom prst="rect">
            <a:avLst/>
          </a:prstGeom>
        </p:spPr>
      </p:pic>
      <p:pic>
        <p:nvPicPr>
          <p:cNvPr descr="Logo&#10;&#10;Description automatically generated" id="51" name="Picture 50">
            <a:extLst>
              <a:ext uri="{FF2B5EF4-FFF2-40B4-BE49-F238E27FC236}">
                <a16:creationId xmlns:a16="http://schemas.microsoft.com/office/drawing/2014/main" id="{ECBA741A-0375-4012-A22B-CDFF2DC9B61B}"/>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3133474" y="7970552"/>
            <a:ext cx="2026174" cy="870399"/>
          </a:xfrm>
          <a:prstGeom prst="rect">
            <a:avLst/>
          </a:prstGeom>
        </p:spPr>
      </p:pic>
      <p:pic>
        <p:nvPicPr>
          <p:cNvPr id="52" name="Picture 51">
            <a:extLst>
              <a:ext uri="{FF2B5EF4-FFF2-40B4-BE49-F238E27FC236}">
                <a16:creationId xmlns:a16="http://schemas.microsoft.com/office/drawing/2014/main" id="{781E560A-B54F-40A4-A0E7-7EA2D35EAC97}"/>
              </a:ext>
            </a:extLst>
          </p:cNvPr>
          <p:cNvPicPr>
            <a:picLocks noChangeAspect="1"/>
          </p:cNvPicPr>
          <p:nvPr/>
        </p:nvPicPr>
        <p:blipFill rotWithShape="1">
          <a:blip cstate="print" r:embed="rId29">
            <a:extLst>
              <a:ext uri="{28A0092B-C50C-407E-A947-70E740481C1C}">
                <a14:useLocalDpi xmlns:a14="http://schemas.microsoft.com/office/drawing/2010/main" val="0"/>
              </a:ext>
            </a:extLst>
          </a:blip>
          <a:srcRect b="315" l="43" r="2" t="225"/>
          <a:stretch/>
        </p:blipFill>
        <p:spPr>
          <a:xfrm>
            <a:off x="1045262" y="9351698"/>
            <a:ext cx="1662401" cy="1493783"/>
          </a:xfrm>
          <a:prstGeom prst="rect">
            <a:avLst/>
          </a:prstGeom>
        </p:spPr>
      </p:pic>
      <p:pic>
        <p:nvPicPr>
          <p:cNvPr id="53" name="Picture 52">
            <a:extLst>
              <a:ext uri="{FF2B5EF4-FFF2-40B4-BE49-F238E27FC236}">
                <a16:creationId xmlns:a16="http://schemas.microsoft.com/office/drawing/2014/main" id="{2DD72CA9-45EC-49D9-B288-7CC541DCEEAE}"/>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970586" y="9965239"/>
            <a:ext cx="1809750" cy="266700"/>
          </a:xfrm>
          <a:prstGeom prst="rect">
            <a:avLst/>
          </a:prstGeom>
        </p:spPr>
      </p:pic>
      <p:pic>
        <p:nvPicPr>
          <p:cNvPr id="54" name="Picture 53">
            <a:extLst>
              <a:ext uri="{FF2B5EF4-FFF2-40B4-BE49-F238E27FC236}">
                <a16:creationId xmlns:a16="http://schemas.microsoft.com/office/drawing/2014/main" id="{5F362EF8-39D4-4883-AD1D-A3664E05156C}"/>
              </a:ext>
            </a:extLst>
          </p:cNvPr>
          <p:cNvPicPr>
            <a:picLocks noChangeAspect="1"/>
          </p:cNvPicPr>
          <p:nvPr/>
        </p:nvPicPr>
        <p:blipFill>
          <a:blip cstate="print" r:embed="rId31">
            <a:extLst>
              <a:ext uri="{28A0092B-C50C-407E-A947-70E740481C1C}">
                <a14:useLocalDpi xmlns:a14="http://schemas.microsoft.com/office/drawing/2010/main" val="0"/>
              </a:ext>
            </a:extLst>
          </a:blip>
          <a:stretch>
            <a:fillRect/>
          </a:stretch>
        </p:blipFill>
        <p:spPr>
          <a:xfrm>
            <a:off x="7183853" y="9834793"/>
            <a:ext cx="1758641" cy="527592"/>
          </a:xfrm>
          <a:prstGeom prst="rect">
            <a:avLst/>
          </a:prstGeom>
        </p:spPr>
      </p:pic>
      <p:pic>
        <p:nvPicPr>
          <p:cNvPr id="55" name="Picture 54">
            <a:extLst>
              <a:ext uri="{FF2B5EF4-FFF2-40B4-BE49-F238E27FC236}">
                <a16:creationId xmlns:a16="http://schemas.microsoft.com/office/drawing/2014/main" id="{706D9AD5-8F08-4CB2-B58B-88F673469FF6}"/>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0516288" y="9370164"/>
            <a:ext cx="1336561" cy="1456851"/>
          </a:xfrm>
          <a:prstGeom prst="rect">
            <a:avLst/>
          </a:prstGeom>
        </p:spPr>
      </p:pic>
      <p:pic>
        <p:nvPicPr>
          <p:cNvPr descr="Text&#10;&#10;Description automatically generated" id="58" name="Picture 57">
            <a:extLst>
              <a:ext uri="{FF2B5EF4-FFF2-40B4-BE49-F238E27FC236}">
                <a16:creationId xmlns:a16="http://schemas.microsoft.com/office/drawing/2014/main" id="{88A37E41-E2D1-4684-B6DE-391A4CC9D6D7}"/>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2900911" y="9906724"/>
            <a:ext cx="2491301" cy="383731"/>
          </a:xfrm>
          <a:prstGeom prst="rect">
            <a:avLst/>
          </a:prstGeom>
        </p:spPr>
      </p:pic>
      <p:sp>
        <p:nvSpPr>
          <p:cNvPr id="27" name="TextBox 26">
            <a:extLst>
              <a:ext uri="{FF2B5EF4-FFF2-40B4-BE49-F238E27FC236}">
                <a16:creationId xmlns:a16="http://schemas.microsoft.com/office/drawing/2014/main" id="{5EBFADBE-1C68-A810-D859-F7CA8A54F6E0}"/>
              </a:ext>
            </a:extLst>
          </p:cNvPr>
          <p:cNvSpPr txBox="1"/>
          <p:nvPr/>
        </p:nvSpPr>
        <p:spPr>
          <a:xfrm>
            <a:off x="823039" y="334981"/>
            <a:ext cx="14222710" cy="861774"/>
          </a:xfrm>
          <a:prstGeom prst="rect">
            <a:avLst/>
          </a:prstGeom>
          <a:noFill/>
        </p:spPr>
        <p:txBody>
          <a:bodyPr wrap="square">
            <a:spAutoFit/>
          </a:bodyPr>
          <a:lstStyle/>
          <a:p>
            <a:pPr algn="ctr">
              <a:lnSpc>
                <a:spcPct val="100000"/>
              </a:lnSpc>
              <a:spcBef>
                <a:spcPts val="1400"/>
              </a:spcBef>
              <a:spcAft>
                <a:spcPts val="1400"/>
              </a:spcAft>
            </a:pPr>
            <a:r>
              <a:rPr b="1" dirty="0" lang="en-US" sz="5000">
                <a:latin charset="0" pitchFamily="2" typeface="Helvetica"/>
                <a:ea charset="-128" panose="020B0300000000000000" pitchFamily="34" typeface="Yu Gothic Light"/>
              </a:rPr>
              <a:t>Some of Our Clients</a:t>
            </a:r>
          </a:p>
        </p:txBody>
      </p:sp>
    </p:spTree>
    <p:extLst>
      <p:ext uri="{BB962C8B-B14F-4D97-AF65-F5344CB8AC3E}">
        <p14:creationId xmlns:p14="http://schemas.microsoft.com/office/powerpoint/2010/main" val="596435928"/>
      </p:ext>
    </p:extLst>
  </p:cSld>
  <p:clrMapOvr>
    <a:masterClrMapping/>
  </p:clrMapOvr>
  <mc:AlternateContent xmlns:mc="http://schemas.openxmlformats.org/markup-compatibility/2006" xmlns:p14="http://schemas.microsoft.com/office/powerpoint/2010/main">
    <mc:Choice Requires="p14">
      <p:transition advTm="1554" p14:dur="2000" spd="slow"/>
    </mc:Choice>
    <mc:Fallback xmlns="">
      <p:transition advTm="1554"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F5CC2-D942-AE9B-4745-9C2747AD109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0" name="Rectangle 9">
            <a:extLst>
              <a:ext uri="{FF2B5EF4-FFF2-40B4-BE49-F238E27FC236}">
                <a16:creationId xmlns:a16="http://schemas.microsoft.com/office/drawing/2014/main" id="{D235F5FD-9315-6E36-F8F5-D1DF58DA6C37}"/>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9CFA9CF-9F8C-1BA8-43D8-FB186EB87A32}"/>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13" name="TextBox 12">
            <a:extLst>
              <a:ext uri="{FF2B5EF4-FFF2-40B4-BE49-F238E27FC236}">
                <a16:creationId xmlns:a16="http://schemas.microsoft.com/office/drawing/2014/main" id="{D4ED8120-202D-71AC-8508-D0F72E48A5B5}"/>
              </a:ext>
            </a:extLst>
          </p:cNvPr>
          <p:cNvSpPr txBox="1"/>
          <p:nvPr/>
        </p:nvSpPr>
        <p:spPr>
          <a:xfrm>
            <a:off x="11417989" y="12044679"/>
            <a:ext cx="4534511" cy="609782"/>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14" name="TextBox 13">
            <a:extLst>
              <a:ext uri="{FF2B5EF4-FFF2-40B4-BE49-F238E27FC236}">
                <a16:creationId xmlns:a16="http://schemas.microsoft.com/office/drawing/2014/main" id="{CA39FEE2-3388-B8A3-BB18-E0B57D23E7F5}"/>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21" name="Graphic 20" descr="Phone Vibration outline">
            <a:extLst>
              <a:ext uri="{FF2B5EF4-FFF2-40B4-BE49-F238E27FC236}">
                <a16:creationId xmlns:a16="http://schemas.microsoft.com/office/drawing/2014/main" id="{CD217D81-A008-5179-2886-E0FFEF0EDC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4444" y="12002163"/>
            <a:ext cx="766550" cy="766550"/>
          </a:xfrm>
          <a:prstGeom prst="rect">
            <a:avLst/>
          </a:prstGeom>
        </p:spPr>
      </p:pic>
      <p:pic>
        <p:nvPicPr>
          <p:cNvPr id="23" name="Graphic 22" descr="Email outline">
            <a:extLst>
              <a:ext uri="{FF2B5EF4-FFF2-40B4-BE49-F238E27FC236}">
                <a16:creationId xmlns:a16="http://schemas.microsoft.com/office/drawing/2014/main" id="{FDD3D8A0-E516-D350-E49E-F721A37A5F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9538" y="12041313"/>
            <a:ext cx="687003" cy="687003"/>
          </a:xfrm>
          <a:prstGeom prst="rect">
            <a:avLst/>
          </a:prstGeom>
        </p:spPr>
      </p:pic>
      <p:pic>
        <p:nvPicPr>
          <p:cNvPr id="25" name="Graphic 24" descr="Internet outline">
            <a:extLst>
              <a:ext uri="{FF2B5EF4-FFF2-40B4-BE49-F238E27FC236}">
                <a16:creationId xmlns:a16="http://schemas.microsoft.com/office/drawing/2014/main" id="{53900ED5-F7BB-7A0F-C1E2-F99ED1102A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32572" y="11974127"/>
            <a:ext cx="959695" cy="959695"/>
          </a:xfrm>
          <a:prstGeom prst="rect">
            <a:avLst/>
          </a:prstGeom>
        </p:spPr>
      </p:pic>
      <p:sp>
        <p:nvSpPr>
          <p:cNvPr id="59" name="TextBox 58">
            <a:extLst>
              <a:ext uri="{FF2B5EF4-FFF2-40B4-BE49-F238E27FC236}">
                <a16:creationId xmlns:a16="http://schemas.microsoft.com/office/drawing/2014/main" id="{32A65667-05CD-4D53-AF9F-40682F981DC4}"/>
              </a:ext>
            </a:extLst>
          </p:cNvPr>
          <p:cNvSpPr txBox="1"/>
          <p:nvPr/>
        </p:nvSpPr>
        <p:spPr>
          <a:xfrm>
            <a:off x="692413" y="334981"/>
            <a:ext cx="10258618" cy="861774"/>
          </a:xfrm>
          <a:prstGeom prst="rect">
            <a:avLst/>
          </a:prstGeom>
          <a:noFill/>
        </p:spPr>
        <p:txBody>
          <a:bodyPr wrap="square">
            <a:spAutoFit/>
          </a:bodyPr>
          <a:lstStyle/>
          <a:p>
            <a:pPr algn="ctr">
              <a:lnSpc>
                <a:spcPct val="100000"/>
              </a:lnSpc>
              <a:spcBef>
                <a:spcPts val="1400"/>
              </a:spcBef>
              <a:spcAft>
                <a:spcPts val="1400"/>
              </a:spcAft>
            </a:pPr>
            <a:r>
              <a:rPr lang="en-US" sz="5000" b="1" dirty="0">
                <a:latin typeface="Helvetica" pitchFamily="2" charset="0"/>
                <a:ea typeface="Yu Gothic Light" panose="020B0300000000000000" pitchFamily="34" charset="-128"/>
              </a:rPr>
              <a:t>Why Partner with</a:t>
            </a:r>
          </a:p>
        </p:txBody>
      </p:sp>
      <p:pic>
        <p:nvPicPr>
          <p:cNvPr id="8" name="Picture 7" descr="A red and white sign&#10;&#10;Description automatically generated with low confidence">
            <a:extLst>
              <a:ext uri="{FF2B5EF4-FFF2-40B4-BE49-F238E27FC236}">
                <a16:creationId xmlns:a16="http://schemas.microsoft.com/office/drawing/2014/main" id="{3BE4B7CF-BEBE-C369-16EB-F4B2E04684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28417" y="379535"/>
            <a:ext cx="4193835" cy="749175"/>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F65AD3D7-C18E-4D18-119F-A6D893084E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3958" y="1948320"/>
            <a:ext cx="15969671" cy="9106571"/>
          </a:xfrm>
          <a:prstGeom prst="rect">
            <a:avLst/>
          </a:prstGeom>
        </p:spPr>
      </p:pic>
    </p:spTree>
    <p:custDataLst>
      <p:tags r:id="rId1"/>
    </p:custDataLst>
    <p:extLst>
      <p:ext uri="{BB962C8B-B14F-4D97-AF65-F5344CB8AC3E}">
        <p14:creationId xmlns:p14="http://schemas.microsoft.com/office/powerpoint/2010/main" val="2168420490"/>
      </p:ext>
    </p:extLst>
  </p:cSld>
  <p:clrMapOvr>
    <a:masterClrMapping/>
  </p:clrMapOvr>
  <mc:AlternateContent xmlns:mc="http://schemas.openxmlformats.org/markup-compatibility/2006" xmlns:p14="http://schemas.microsoft.com/office/powerpoint/2010/main">
    <mc:Choice Requires="p14">
      <p:transition spd="slow" p14:dur="2000" advTm="3623"/>
    </mc:Choice>
    <mc:Fallback xmlns="">
      <p:transition spd="slow" advTm="362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F5CC2-D942-AE9B-4745-9C2747AD109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0" name="Rectangle 9">
            <a:extLst>
              <a:ext uri="{FF2B5EF4-FFF2-40B4-BE49-F238E27FC236}">
                <a16:creationId xmlns:a16="http://schemas.microsoft.com/office/drawing/2014/main" id="{D235F5FD-9315-6E36-F8F5-D1DF58DA6C37}"/>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9CFA9CF-9F8C-1BA8-43D8-FB186EB87A32}"/>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13" name="TextBox 12">
            <a:extLst>
              <a:ext uri="{FF2B5EF4-FFF2-40B4-BE49-F238E27FC236}">
                <a16:creationId xmlns:a16="http://schemas.microsoft.com/office/drawing/2014/main" id="{D4ED8120-202D-71AC-8508-D0F72E48A5B5}"/>
              </a:ext>
            </a:extLst>
          </p:cNvPr>
          <p:cNvSpPr txBox="1"/>
          <p:nvPr/>
        </p:nvSpPr>
        <p:spPr>
          <a:xfrm>
            <a:off x="11417989" y="12044679"/>
            <a:ext cx="4534511" cy="609782"/>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14" name="TextBox 13">
            <a:extLst>
              <a:ext uri="{FF2B5EF4-FFF2-40B4-BE49-F238E27FC236}">
                <a16:creationId xmlns:a16="http://schemas.microsoft.com/office/drawing/2014/main" id="{CA39FEE2-3388-B8A3-BB18-E0B57D23E7F5}"/>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21" name="Graphic 20" descr="Phone Vibration outline">
            <a:extLst>
              <a:ext uri="{FF2B5EF4-FFF2-40B4-BE49-F238E27FC236}">
                <a16:creationId xmlns:a16="http://schemas.microsoft.com/office/drawing/2014/main" id="{CD217D81-A008-5179-2886-E0FFEF0EDC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4444" y="12002163"/>
            <a:ext cx="766550" cy="766550"/>
          </a:xfrm>
          <a:prstGeom prst="rect">
            <a:avLst/>
          </a:prstGeom>
        </p:spPr>
      </p:pic>
      <p:pic>
        <p:nvPicPr>
          <p:cNvPr id="23" name="Graphic 22" descr="Email outline">
            <a:extLst>
              <a:ext uri="{FF2B5EF4-FFF2-40B4-BE49-F238E27FC236}">
                <a16:creationId xmlns:a16="http://schemas.microsoft.com/office/drawing/2014/main" id="{FDD3D8A0-E516-D350-E49E-F721A37A5F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9538" y="12041313"/>
            <a:ext cx="687003" cy="687003"/>
          </a:xfrm>
          <a:prstGeom prst="rect">
            <a:avLst/>
          </a:prstGeom>
        </p:spPr>
      </p:pic>
      <p:pic>
        <p:nvPicPr>
          <p:cNvPr id="25" name="Graphic 24" descr="Internet outline">
            <a:extLst>
              <a:ext uri="{FF2B5EF4-FFF2-40B4-BE49-F238E27FC236}">
                <a16:creationId xmlns:a16="http://schemas.microsoft.com/office/drawing/2014/main" id="{53900ED5-F7BB-7A0F-C1E2-F99ED1102A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32572" y="11974127"/>
            <a:ext cx="959695" cy="959695"/>
          </a:xfrm>
          <a:prstGeom prst="rect">
            <a:avLst/>
          </a:prstGeom>
        </p:spPr>
      </p:pic>
      <p:sp>
        <p:nvSpPr>
          <p:cNvPr id="59" name="TextBox 58">
            <a:extLst>
              <a:ext uri="{FF2B5EF4-FFF2-40B4-BE49-F238E27FC236}">
                <a16:creationId xmlns:a16="http://schemas.microsoft.com/office/drawing/2014/main" id="{32A65667-05CD-4D53-AF9F-40682F981DC4}"/>
              </a:ext>
            </a:extLst>
          </p:cNvPr>
          <p:cNvSpPr txBox="1"/>
          <p:nvPr/>
        </p:nvSpPr>
        <p:spPr>
          <a:xfrm>
            <a:off x="2604340" y="443781"/>
            <a:ext cx="10258618" cy="861774"/>
          </a:xfrm>
          <a:prstGeom prst="rect">
            <a:avLst/>
          </a:prstGeom>
          <a:noFill/>
        </p:spPr>
        <p:txBody>
          <a:bodyPr wrap="square">
            <a:spAutoFit/>
          </a:bodyPr>
          <a:lstStyle/>
          <a:p>
            <a:pPr algn="ctr">
              <a:lnSpc>
                <a:spcPct val="100000"/>
              </a:lnSpc>
              <a:spcBef>
                <a:spcPts val="1400"/>
              </a:spcBef>
              <a:spcAft>
                <a:spcPts val="1400"/>
              </a:spcAft>
            </a:pPr>
            <a:r>
              <a:rPr lang="en-US" sz="5000" b="1" dirty="0">
                <a:latin typeface="Helvetica" pitchFamily="2" charset="0"/>
                <a:ea typeface="Yu Gothic Light" panose="020B0300000000000000" pitchFamily="34" charset="-128"/>
              </a:rPr>
              <a:t>Customer First Approach</a:t>
            </a:r>
          </a:p>
        </p:txBody>
      </p:sp>
      <p:pic>
        <p:nvPicPr>
          <p:cNvPr id="5" name="Picture 4" descr="Diagram&#10;&#10;Description automatically generated">
            <a:extLst>
              <a:ext uri="{FF2B5EF4-FFF2-40B4-BE49-F238E27FC236}">
                <a16:creationId xmlns:a16="http://schemas.microsoft.com/office/drawing/2014/main" id="{E96AFCD4-D0A3-8E5A-6186-B7AE62892A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29453" y="1695631"/>
            <a:ext cx="9641518" cy="9626286"/>
          </a:xfrm>
          <a:prstGeom prst="rect">
            <a:avLst/>
          </a:prstGeom>
        </p:spPr>
      </p:pic>
    </p:spTree>
    <p:custDataLst>
      <p:tags r:id="rId1"/>
    </p:custDataLst>
    <p:extLst>
      <p:ext uri="{BB962C8B-B14F-4D97-AF65-F5344CB8AC3E}">
        <p14:creationId xmlns:p14="http://schemas.microsoft.com/office/powerpoint/2010/main" val="3213371151"/>
      </p:ext>
    </p:extLst>
  </p:cSld>
  <p:clrMapOvr>
    <a:masterClrMapping/>
  </p:clrMapOvr>
  <mc:AlternateContent xmlns:mc="http://schemas.openxmlformats.org/markup-compatibility/2006" xmlns:p14="http://schemas.microsoft.com/office/powerpoint/2010/main">
    <mc:Choice Requires="p14">
      <p:transition spd="slow" p14:dur="2000" advTm="3623"/>
    </mc:Choice>
    <mc:Fallback xmlns="">
      <p:transition spd="slow" advTm="3623"/>
    </mc:Fallback>
  </mc:AlternateContent>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35FB2C-6A12-7EB1-7824-3928A0A514DF}"/>
              </a:ext>
            </a:extLst>
          </p:cNvPr>
          <p:cNvPicPr>
            <a:picLocks noAdjustHandles="1" noChangeArrowheads="1" noChangeAspect="1" noChangeShapeType="1" noCrop="1" noEditPoints="1" noGrp="1" noMove="1" noResize="1" noRot="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3" name="Rectangle 2">
            <a:extLst>
              <a:ext uri="{FF2B5EF4-FFF2-40B4-BE49-F238E27FC236}">
                <a16:creationId xmlns:a16="http://schemas.microsoft.com/office/drawing/2014/main" id="{DFE6B0AC-E9B2-EEB1-A660-1B062A69653B}"/>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4" name="TextBox 3">
            <a:extLst>
              <a:ext uri="{FF2B5EF4-FFF2-40B4-BE49-F238E27FC236}">
                <a16:creationId xmlns:a16="http://schemas.microsoft.com/office/drawing/2014/main" id="{3FB6C4F5-9E87-33B4-6A72-185D6436ED8A}"/>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11" name="TextBox 10">
            <a:extLst>
              <a:ext uri="{FF2B5EF4-FFF2-40B4-BE49-F238E27FC236}">
                <a16:creationId xmlns:a16="http://schemas.microsoft.com/office/drawing/2014/main" id="{BEB5E023-BC48-1033-18E4-0656CDF9AEF1}"/>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2" name="TextBox 11">
            <a:extLst>
              <a:ext uri="{FF2B5EF4-FFF2-40B4-BE49-F238E27FC236}">
                <a16:creationId xmlns:a16="http://schemas.microsoft.com/office/drawing/2014/main" id="{5B358BE6-010F-3F29-D9F9-3D95CBD61F67}"/>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8" name="Graphic 17">
            <a:extLst>
              <a:ext uri="{FF2B5EF4-FFF2-40B4-BE49-F238E27FC236}">
                <a16:creationId xmlns:a16="http://schemas.microsoft.com/office/drawing/2014/main" id="{0215E0B4-9E79-07AD-A454-687F51DBFE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descr="Email outline" id="19" name="Graphic 18">
            <a:extLst>
              <a:ext uri="{FF2B5EF4-FFF2-40B4-BE49-F238E27FC236}">
                <a16:creationId xmlns:a16="http://schemas.microsoft.com/office/drawing/2014/main" id="{A95D0CA5-9824-2971-1E7A-CEA20E5B8C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descr="Internet outline" id="20" name="Graphic 19">
            <a:extLst>
              <a:ext uri="{FF2B5EF4-FFF2-40B4-BE49-F238E27FC236}">
                <a16:creationId xmlns:a16="http://schemas.microsoft.com/office/drawing/2014/main" id="{57C51090-062B-4D7E-A633-A37364AF9A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pic>
        <p:nvPicPr>
          <p:cNvPr id="46" name="Picture 45"/>
          <p:cNvPicPr>
            <a:picLocks noChangeAspect="1"/>
          </p:cNvPicPr>
          <p:nvPr/>
        </p:nvPicPr>
        <p:blipFill rotWithShape="1">
          <a:blip cstate="print" r:embed="rId9">
            <a:extLst>
              <a:ext uri="{28A0092B-C50C-407E-A947-70E740481C1C}">
                <a14:useLocalDpi xmlns:a14="http://schemas.microsoft.com/office/drawing/2010/main" val="0"/>
              </a:ext>
            </a:extLst>
          </a:blip>
          <a:srcRect b="23" l="50" r="20" t="22"/>
          <a:stretch/>
        </p:blipFill>
        <p:spPr>
          <a:xfrm>
            <a:off x="4801776" y="1556339"/>
            <a:ext cx="6654037" cy="6688875"/>
          </a:xfrm>
          <a:prstGeom prst="rect">
            <a:avLst/>
          </a:prstGeom>
        </p:spPr>
      </p:pic>
      <p:sp>
        <p:nvSpPr>
          <p:cNvPr id="5" name="TextBox 4">
            <a:extLst>
              <a:ext uri="{FF2B5EF4-FFF2-40B4-BE49-F238E27FC236}">
                <a16:creationId xmlns:a16="http://schemas.microsoft.com/office/drawing/2014/main" id="{EFF8DD6D-95BE-4E59-8937-4CD78B97A77E}"/>
              </a:ext>
            </a:extLst>
          </p:cNvPr>
          <p:cNvSpPr txBox="1"/>
          <p:nvPr/>
        </p:nvSpPr>
        <p:spPr>
          <a:xfrm>
            <a:off x="0" y="10348538"/>
            <a:ext cx="3168869" cy="523220"/>
          </a:xfrm>
          <a:prstGeom prst="rect">
            <a:avLst/>
          </a:prstGeom>
          <a:noFill/>
        </p:spPr>
        <p:txBody>
          <a:bodyPr rtlCol="0" wrap="square">
            <a:spAutoFit/>
          </a:bodyPr>
          <a:lstStyle/>
          <a:p>
            <a:pPr algn="ctr"/>
            <a:r>
              <a:rPr b="0" dirty="0" i="0" lang="en-US" strike="noStrike" sz="2800" u="none">
                <a:effectLst/>
                <a:latin charset="0" pitchFamily="2" typeface="Helvetica"/>
              </a:rPr>
              <a:t>Speed</a:t>
            </a:r>
            <a:endParaRPr b="0" dirty="0" i="0" lang="en-US" sz="2800">
              <a:effectLst/>
              <a:latin charset="0" pitchFamily="2" typeface="Helvetica"/>
            </a:endParaRPr>
          </a:p>
        </p:txBody>
      </p:sp>
      <p:sp>
        <p:nvSpPr>
          <p:cNvPr id="13" name="TextBox 12">
            <a:extLst>
              <a:ext uri="{FF2B5EF4-FFF2-40B4-BE49-F238E27FC236}">
                <a16:creationId xmlns:a16="http://schemas.microsoft.com/office/drawing/2014/main" id="{2633991F-8742-42AA-AFEC-776D9FECDF5C}"/>
              </a:ext>
            </a:extLst>
          </p:cNvPr>
          <p:cNvSpPr txBox="1"/>
          <p:nvPr/>
        </p:nvSpPr>
        <p:spPr>
          <a:xfrm>
            <a:off x="2554010" y="10367878"/>
            <a:ext cx="3168869" cy="948721"/>
          </a:xfrm>
          <a:prstGeom prst="rect">
            <a:avLst/>
          </a:prstGeom>
          <a:noFill/>
        </p:spPr>
        <p:txBody>
          <a:bodyPr rtlCol="0" wrap="square">
            <a:spAutoFit/>
          </a:bodyPr>
          <a:lstStyle/>
          <a:p>
            <a:pPr algn="ctr"/>
            <a:r>
              <a:rPr b="0" dirty="0" i="0" lang="en-US" strike="noStrike" sz="2800" u="none">
                <a:effectLst/>
                <a:latin charset="0" pitchFamily="2" typeface="Helvetica"/>
              </a:rPr>
              <a:t>Rapid Delivery</a:t>
            </a:r>
            <a:endParaRPr b="0" dirty="0" i="0" lang="en-US" sz="2800">
              <a:effectLst/>
              <a:latin charset="0" pitchFamily="2" typeface="Helvetica"/>
            </a:endParaRPr>
          </a:p>
          <a:p>
            <a:pPr algn="ctr"/>
            <a:endParaRPr dirty="0" lang="en-US">
              <a:latin charset="0" pitchFamily="2" typeface="Helvetica"/>
            </a:endParaRPr>
          </a:p>
        </p:txBody>
      </p:sp>
      <p:sp>
        <p:nvSpPr>
          <p:cNvPr id="14" name="TextBox 13">
            <a:extLst>
              <a:ext uri="{FF2B5EF4-FFF2-40B4-BE49-F238E27FC236}">
                <a16:creationId xmlns:a16="http://schemas.microsoft.com/office/drawing/2014/main" id="{0E51E4A7-27FD-4756-B0F7-E12A2ECA0BCA}"/>
              </a:ext>
            </a:extLst>
          </p:cNvPr>
          <p:cNvSpPr txBox="1"/>
          <p:nvPr/>
        </p:nvSpPr>
        <p:spPr>
          <a:xfrm>
            <a:off x="5202616" y="10368123"/>
            <a:ext cx="3168869" cy="954107"/>
          </a:xfrm>
          <a:prstGeom prst="rect">
            <a:avLst/>
          </a:prstGeom>
          <a:noFill/>
        </p:spPr>
        <p:txBody>
          <a:bodyPr rtlCol="0" wrap="square">
            <a:spAutoFit/>
          </a:bodyPr>
          <a:lstStyle/>
          <a:p>
            <a:pPr algn="ctr"/>
            <a:r>
              <a:rPr b="0" dirty="0" i="0" lang="en-US" strike="noStrike" sz="2800" u="none">
                <a:effectLst/>
                <a:latin charset="0" pitchFamily="2" typeface="Helvetica"/>
              </a:rPr>
              <a:t>Reliability</a:t>
            </a:r>
            <a:endParaRPr b="0" dirty="0" i="0" lang="en-US" sz="2800">
              <a:effectLst/>
              <a:latin charset="0" pitchFamily="2" typeface="Helvetica"/>
            </a:endParaRPr>
          </a:p>
          <a:p>
            <a:pPr algn="ctr"/>
            <a:endParaRPr dirty="0" lang="en-US" sz="2800">
              <a:latin charset="0" pitchFamily="2" typeface="Helvetica"/>
            </a:endParaRPr>
          </a:p>
        </p:txBody>
      </p:sp>
      <p:sp>
        <p:nvSpPr>
          <p:cNvPr id="15" name="TextBox 14">
            <a:extLst>
              <a:ext uri="{FF2B5EF4-FFF2-40B4-BE49-F238E27FC236}">
                <a16:creationId xmlns:a16="http://schemas.microsoft.com/office/drawing/2014/main" id="{0AE3B064-C939-45EE-8DBA-04742EC02038}"/>
              </a:ext>
            </a:extLst>
          </p:cNvPr>
          <p:cNvSpPr txBox="1"/>
          <p:nvPr/>
        </p:nvSpPr>
        <p:spPr>
          <a:xfrm>
            <a:off x="7803925" y="10368123"/>
            <a:ext cx="3168869" cy="954107"/>
          </a:xfrm>
          <a:prstGeom prst="rect">
            <a:avLst/>
          </a:prstGeom>
          <a:noFill/>
        </p:spPr>
        <p:txBody>
          <a:bodyPr rtlCol="0" wrap="square">
            <a:spAutoFit/>
          </a:bodyPr>
          <a:lstStyle/>
          <a:p>
            <a:pPr algn="ctr"/>
            <a:r>
              <a:rPr b="0" dirty="0" i="0" lang="en-US" strike="noStrike" sz="2800" u="none">
                <a:effectLst/>
                <a:latin charset="0" pitchFamily="2" typeface="Helvetica"/>
              </a:rPr>
              <a:t>Scale</a:t>
            </a:r>
            <a:endParaRPr b="0" dirty="0" i="0" lang="en-US" sz="2800">
              <a:effectLst/>
              <a:latin charset="0" pitchFamily="2" typeface="Helvetica"/>
            </a:endParaRPr>
          </a:p>
          <a:p>
            <a:pPr algn="ctr"/>
            <a:endParaRPr dirty="0" lang="en-US" sz="2800">
              <a:latin charset="0" pitchFamily="2" typeface="Helvetica"/>
            </a:endParaRPr>
          </a:p>
        </p:txBody>
      </p:sp>
      <p:sp>
        <p:nvSpPr>
          <p:cNvPr id="16" name="TextBox 15">
            <a:extLst>
              <a:ext uri="{FF2B5EF4-FFF2-40B4-BE49-F238E27FC236}">
                <a16:creationId xmlns:a16="http://schemas.microsoft.com/office/drawing/2014/main" id="{494E1660-AF5C-49BD-AE58-C3EFD7D1568D}"/>
              </a:ext>
            </a:extLst>
          </p:cNvPr>
          <p:cNvSpPr txBox="1"/>
          <p:nvPr/>
        </p:nvSpPr>
        <p:spPr>
          <a:xfrm>
            <a:off x="10377048" y="10351845"/>
            <a:ext cx="3168869" cy="1384995"/>
          </a:xfrm>
          <a:prstGeom prst="rect">
            <a:avLst/>
          </a:prstGeom>
          <a:noFill/>
        </p:spPr>
        <p:txBody>
          <a:bodyPr rtlCol="0" wrap="square">
            <a:spAutoFit/>
          </a:bodyPr>
          <a:lstStyle/>
          <a:p>
            <a:pPr algn="ctr"/>
            <a:r>
              <a:rPr b="0" dirty="0" i="0" lang="en-US" strike="noStrike" sz="2800" u="none">
                <a:effectLst/>
                <a:latin charset="0" pitchFamily="2" typeface="Helvetica"/>
              </a:rPr>
              <a:t>Improved Collaboration</a:t>
            </a:r>
            <a:endParaRPr b="0" dirty="0" i="0" lang="en-US" sz="2800">
              <a:effectLst/>
              <a:latin charset="0" pitchFamily="2" typeface="Helvetica"/>
            </a:endParaRPr>
          </a:p>
          <a:p>
            <a:pPr algn="ctr"/>
            <a:endParaRPr dirty="0" lang="en-US" sz="2800">
              <a:latin charset="0" pitchFamily="2" typeface="Helvetica"/>
            </a:endParaRPr>
          </a:p>
        </p:txBody>
      </p:sp>
      <p:sp>
        <p:nvSpPr>
          <p:cNvPr id="17" name="TextBox 16">
            <a:extLst>
              <a:ext uri="{FF2B5EF4-FFF2-40B4-BE49-F238E27FC236}">
                <a16:creationId xmlns:a16="http://schemas.microsoft.com/office/drawing/2014/main" id="{D87F7090-DFD2-4E64-8C52-1EFC69E22409}"/>
              </a:ext>
            </a:extLst>
          </p:cNvPr>
          <p:cNvSpPr txBox="1"/>
          <p:nvPr/>
        </p:nvSpPr>
        <p:spPr>
          <a:xfrm>
            <a:off x="13104476" y="10332259"/>
            <a:ext cx="3168869" cy="954107"/>
          </a:xfrm>
          <a:prstGeom prst="rect">
            <a:avLst/>
          </a:prstGeom>
          <a:noFill/>
        </p:spPr>
        <p:txBody>
          <a:bodyPr rtlCol="0" wrap="square">
            <a:spAutoFit/>
          </a:bodyPr>
          <a:lstStyle/>
          <a:p>
            <a:pPr algn="ctr"/>
            <a:r>
              <a:rPr b="0" dirty="0" i="0" lang="en-US" strike="noStrike" sz="2800" u="none">
                <a:effectLst/>
                <a:latin charset="0" pitchFamily="2" typeface="Helvetica"/>
              </a:rPr>
              <a:t>Security</a:t>
            </a:r>
            <a:endParaRPr b="0" dirty="0" i="0" lang="en-US" sz="2800">
              <a:effectLst/>
              <a:latin charset="0" pitchFamily="2" typeface="Helvetica"/>
            </a:endParaRPr>
          </a:p>
          <a:p>
            <a:pPr algn="ctr"/>
            <a:endParaRPr dirty="0" lang="en-US" sz="2800">
              <a:latin charset="0" pitchFamily="2" typeface="Helvetica"/>
            </a:endParaRPr>
          </a:p>
        </p:txBody>
      </p:sp>
      <p:pic>
        <p:nvPicPr>
          <p:cNvPr descr="Icon&#10;&#10;Description automatically generated" id="21" name="Picture 20">
            <a:extLst>
              <a:ext uri="{FF2B5EF4-FFF2-40B4-BE49-F238E27FC236}">
                <a16:creationId xmlns:a16="http://schemas.microsoft.com/office/drawing/2014/main" id="{4E1BDBC5-5516-4CD2-90E8-A95341A11283}"/>
              </a:ext>
            </a:extLst>
          </p:cNvPr>
          <p:cNvPicPr>
            <a:picLocks noChangeAspect="1"/>
          </p:cNvPicPr>
          <p:nvPr/>
        </p:nvPicPr>
        <p:blipFill>
          <a:blip cstate="print" r:embed="rId10">
            <a:extLst>
              <a:ext uri="{28A0092B-C50C-407E-A947-70E740481C1C}">
                <a14:useLocalDpi xmlns:a14="http://schemas.microsoft.com/office/drawing/2010/main" val="0"/>
              </a:ext>
            </a:extLst>
          </a:blip>
          <a:stretch>
            <a:fillRect/>
          </a:stretch>
        </p:blipFill>
        <p:spPr>
          <a:xfrm>
            <a:off x="879781" y="8757597"/>
            <a:ext cx="1409307" cy="1359602"/>
          </a:xfrm>
          <a:prstGeom prst="rect">
            <a:avLst/>
          </a:prstGeom>
        </p:spPr>
      </p:pic>
      <p:pic>
        <p:nvPicPr>
          <p:cNvPr descr="Icon&#10;&#10;Description automatically generated" id="23" name="Picture 22">
            <a:extLst>
              <a:ext uri="{FF2B5EF4-FFF2-40B4-BE49-F238E27FC236}">
                <a16:creationId xmlns:a16="http://schemas.microsoft.com/office/drawing/2014/main" id="{E4A3C18B-1814-41C8-8141-70E72232F3A7}"/>
              </a:ext>
            </a:extLst>
          </p:cNvPr>
          <p:cNvPicPr>
            <a:picLocks noChangeAspect="1"/>
          </p:cNvPicPr>
          <p:nvPr/>
        </p:nvPicPr>
        <p:blipFill>
          <a:blip cstate="print" r:embed="rId11">
            <a:extLst>
              <a:ext uri="{28A0092B-C50C-407E-A947-70E740481C1C}">
                <a14:useLocalDpi xmlns:a14="http://schemas.microsoft.com/office/drawing/2010/main" val="0"/>
              </a:ext>
            </a:extLst>
          </a:blip>
          <a:stretch>
            <a:fillRect/>
          </a:stretch>
        </p:blipFill>
        <p:spPr>
          <a:xfrm>
            <a:off x="3433790" y="8732744"/>
            <a:ext cx="1409308" cy="1409308"/>
          </a:xfrm>
          <a:prstGeom prst="rect">
            <a:avLst/>
          </a:prstGeom>
        </p:spPr>
      </p:pic>
      <p:pic>
        <p:nvPicPr>
          <p:cNvPr descr="Icon&#10;&#10;Description automatically generated" id="25" name="Picture 24">
            <a:extLst>
              <a:ext uri="{FF2B5EF4-FFF2-40B4-BE49-F238E27FC236}">
                <a16:creationId xmlns:a16="http://schemas.microsoft.com/office/drawing/2014/main" id="{87E44108-73AF-4D9C-A384-2BCBCB1D9E3E}"/>
              </a:ext>
            </a:extLst>
          </p:cNvPr>
          <p:cNvPicPr>
            <a:picLocks noChangeAspect="1"/>
          </p:cNvPicPr>
          <p:nvPr/>
        </p:nvPicPr>
        <p:blipFill>
          <a:blip cstate="print" r:embed="rId12">
            <a:extLst>
              <a:ext uri="{28A0092B-C50C-407E-A947-70E740481C1C}">
                <a14:useLocalDpi xmlns:a14="http://schemas.microsoft.com/office/drawing/2010/main" val="0"/>
              </a:ext>
            </a:extLst>
          </a:blip>
          <a:stretch>
            <a:fillRect/>
          </a:stretch>
        </p:blipFill>
        <p:spPr>
          <a:xfrm>
            <a:off x="6082396" y="8701235"/>
            <a:ext cx="1409309" cy="1472327"/>
          </a:xfrm>
          <a:prstGeom prst="rect">
            <a:avLst/>
          </a:prstGeom>
        </p:spPr>
      </p:pic>
      <p:pic>
        <p:nvPicPr>
          <p:cNvPr descr="Icon&#10;&#10;Description automatically generated with low confidence" id="27" name="Picture 26">
            <a:extLst>
              <a:ext uri="{FF2B5EF4-FFF2-40B4-BE49-F238E27FC236}">
                <a16:creationId xmlns:a16="http://schemas.microsoft.com/office/drawing/2014/main" id="{A96E127C-29D5-4FBD-AD66-E62AD687CEFC}"/>
              </a:ext>
            </a:extLst>
          </p:cNvPr>
          <p:cNvPicPr>
            <a:picLocks noChangeAspect="1"/>
          </p:cNvPicPr>
          <p:nvPr/>
        </p:nvPicPr>
        <p:blipFill>
          <a:blip cstate="print" r:embed="rId13">
            <a:extLst>
              <a:ext uri="{28A0092B-C50C-407E-A947-70E740481C1C}">
                <a14:useLocalDpi xmlns:a14="http://schemas.microsoft.com/office/drawing/2010/main" val="0"/>
              </a:ext>
            </a:extLst>
          </a:blip>
          <a:stretch>
            <a:fillRect/>
          </a:stretch>
        </p:blipFill>
        <p:spPr>
          <a:xfrm>
            <a:off x="8683705" y="8732744"/>
            <a:ext cx="1409309" cy="1409309"/>
          </a:xfrm>
          <a:prstGeom prst="rect">
            <a:avLst/>
          </a:prstGeom>
        </p:spPr>
      </p:pic>
      <p:pic>
        <p:nvPicPr>
          <p:cNvPr descr="Text, icon&#10;&#10;Description automatically generated" id="29" name="Picture 28">
            <a:extLst>
              <a:ext uri="{FF2B5EF4-FFF2-40B4-BE49-F238E27FC236}">
                <a16:creationId xmlns:a16="http://schemas.microsoft.com/office/drawing/2014/main" id="{C6428759-42C6-4E85-804D-3A4E8E884CDB}"/>
              </a:ext>
            </a:extLst>
          </p:cNvPr>
          <p:cNvPicPr>
            <a:picLocks noChangeAspect="1"/>
          </p:cNvPicPr>
          <p:nvPr/>
        </p:nvPicPr>
        <p:blipFill>
          <a:blip cstate="print" r:embed="rId14">
            <a:extLst>
              <a:ext uri="{28A0092B-C50C-407E-A947-70E740481C1C}">
                <a14:useLocalDpi xmlns:a14="http://schemas.microsoft.com/office/drawing/2010/main" val="0"/>
              </a:ext>
            </a:extLst>
          </a:blip>
          <a:stretch>
            <a:fillRect/>
          </a:stretch>
        </p:blipFill>
        <p:spPr>
          <a:xfrm>
            <a:off x="11179125" y="8701235"/>
            <a:ext cx="1564713" cy="1518520"/>
          </a:xfrm>
          <a:prstGeom prst="rect">
            <a:avLst/>
          </a:prstGeom>
        </p:spPr>
      </p:pic>
      <p:pic>
        <p:nvPicPr>
          <p:cNvPr descr="Icon&#10;&#10;Description automatically generated" id="31" name="Picture 30">
            <a:extLst>
              <a:ext uri="{FF2B5EF4-FFF2-40B4-BE49-F238E27FC236}">
                <a16:creationId xmlns:a16="http://schemas.microsoft.com/office/drawing/2014/main" id="{092A54F6-FF89-45CF-9FF1-C756C977B16D}"/>
              </a:ext>
            </a:extLst>
          </p:cNvPr>
          <p:cNvPicPr>
            <a:picLocks noChangeAspect="1"/>
          </p:cNvPicPr>
          <p:nvPr/>
        </p:nvPicPr>
        <p:blipFill>
          <a:blip cstate="print" r:embed="rId15">
            <a:extLst>
              <a:ext uri="{28A0092B-C50C-407E-A947-70E740481C1C}">
                <a14:useLocalDpi xmlns:a14="http://schemas.microsoft.com/office/drawing/2010/main" val="0"/>
              </a:ext>
            </a:extLst>
          </a:blip>
          <a:stretch>
            <a:fillRect/>
          </a:stretch>
        </p:blipFill>
        <p:spPr>
          <a:xfrm>
            <a:off x="14068237" y="8627256"/>
            <a:ext cx="1241346" cy="1489943"/>
          </a:xfrm>
          <a:prstGeom prst="rect">
            <a:avLst/>
          </a:prstGeom>
        </p:spPr>
      </p:pic>
      <p:sp>
        <p:nvSpPr>
          <p:cNvPr id="36" name="TextBox 35">
            <a:extLst>
              <a:ext uri="{FF2B5EF4-FFF2-40B4-BE49-F238E27FC236}">
                <a16:creationId xmlns:a16="http://schemas.microsoft.com/office/drawing/2014/main" id="{EFF8DD6D-95BE-4E59-8937-4CD78B97A77E}"/>
              </a:ext>
            </a:extLst>
          </p:cNvPr>
          <p:cNvSpPr txBox="1"/>
          <p:nvPr/>
        </p:nvSpPr>
        <p:spPr>
          <a:xfrm>
            <a:off x="6023724" y="4723688"/>
            <a:ext cx="727711" cy="369332"/>
          </a:xfrm>
          <a:prstGeom prst="rect">
            <a:avLst/>
          </a:prstGeom>
          <a:noFill/>
        </p:spPr>
        <p:txBody>
          <a:bodyPr rtlCol="0" wrap="square">
            <a:spAutoFit/>
          </a:bodyPr>
          <a:lstStyle/>
          <a:p>
            <a:pPr algn="ctr"/>
            <a:r>
              <a:rPr dirty="0" lang="en-US" sz="1800">
                <a:solidFill>
                  <a:schemeClr val="bg1"/>
                </a:solidFill>
                <a:latin typeface="AmazonEmber"/>
              </a:rPr>
              <a:t>03</a:t>
            </a:r>
            <a:endParaRPr b="0" dirty="0" i="0" lang="en-US" sz="1800">
              <a:solidFill>
                <a:schemeClr val="bg1"/>
              </a:solidFill>
              <a:effectLst/>
              <a:latin typeface="AmazonEmber"/>
            </a:endParaRPr>
          </a:p>
        </p:txBody>
      </p:sp>
      <p:sp>
        <p:nvSpPr>
          <p:cNvPr id="41" name="Title 1">
            <a:extLst>
              <a:ext uri="{FF2B5EF4-FFF2-40B4-BE49-F238E27FC236}">
                <a16:creationId xmlns:a16="http://schemas.microsoft.com/office/drawing/2014/main" id="{00FD0EE5-B403-44A4-8B93-A07AD4743117}"/>
              </a:ext>
            </a:extLst>
          </p:cNvPr>
          <p:cNvSpPr txBox="1">
            <a:spLocks/>
          </p:cNvSpPr>
          <p:nvPr/>
        </p:nvSpPr>
        <p:spPr>
          <a:xfrm>
            <a:off x="5862270" y="4674816"/>
            <a:ext cx="4514778" cy="610910"/>
          </a:xfrm>
          <a:prstGeom prst="rect">
            <a:avLst/>
          </a:prstGeom>
        </p:spPr>
        <p:txBody>
          <a:bodyPr anchor="t" bIns="45720" lIns="91440" rIns="91440" rtlCol="0" tIns="45720" vert="horz">
            <a:noAutofit/>
          </a:bodyPr>
          <a:lstStyle>
            <a:lvl1pPr algn="ctr" defTabSz="1625803" eaLnBrk="1" hangingPunct="1" latinLnBrk="0" rtl="0">
              <a:lnSpc>
                <a:spcPct val="90000"/>
              </a:lnSpc>
              <a:spcBef>
                <a:spcPct val="0"/>
              </a:spcBef>
              <a:buNone/>
              <a:defRPr kern="1200" sz="10668">
                <a:solidFill>
                  <a:schemeClr val="tx1"/>
                </a:solidFill>
                <a:latin typeface="+mj-lt"/>
                <a:ea typeface="+mj-ea"/>
                <a:cs typeface="+mj-cs"/>
              </a:defRPr>
            </a:lvl1pPr>
          </a:lstStyle>
          <a:p>
            <a:pPr>
              <a:lnSpc>
                <a:spcPct val="100000"/>
              </a:lnSpc>
              <a:spcBef>
                <a:spcPts val="1400"/>
              </a:spcBef>
              <a:spcAft>
                <a:spcPts val="1400"/>
              </a:spcAft>
            </a:pPr>
            <a:r>
              <a:rPr dirty="0" lang="en-US" sz="2100">
                <a:latin charset="0" pitchFamily="2" typeface="Helvetica"/>
                <a:ea charset="-128" panose="020B0300000000000000" pitchFamily="34" typeface="Yu Gothic Light"/>
              </a:rPr>
              <a:t>I.T. Outsourcing @ Peace of Mind</a:t>
            </a:r>
          </a:p>
        </p:txBody>
      </p:sp>
      <p:sp>
        <p:nvSpPr>
          <p:cNvPr id="42" name="TextBox 41">
            <a:extLst>
              <a:ext uri="{FF2B5EF4-FFF2-40B4-BE49-F238E27FC236}">
                <a16:creationId xmlns:a16="http://schemas.microsoft.com/office/drawing/2014/main" id="{EFF8DD6D-95BE-4E59-8937-4CD78B97A77E}"/>
              </a:ext>
            </a:extLst>
          </p:cNvPr>
          <p:cNvSpPr txBox="1"/>
          <p:nvPr/>
        </p:nvSpPr>
        <p:spPr>
          <a:xfrm>
            <a:off x="5618292" y="3619825"/>
            <a:ext cx="2571087" cy="646331"/>
          </a:xfrm>
          <a:prstGeom prst="rect">
            <a:avLst/>
          </a:prstGeom>
          <a:noFill/>
        </p:spPr>
        <p:txBody>
          <a:bodyPr rtlCol="0" wrap="square">
            <a:spAutoFit/>
          </a:bodyPr>
          <a:lstStyle/>
          <a:p>
            <a:pPr algn="ctr"/>
            <a:r>
              <a:rPr b="1" dirty="0" lang="en-US" sz="1800">
                <a:latin charset="0" pitchFamily="2" typeface="Helvetica"/>
              </a:rPr>
              <a:t>THINKING BEYOND </a:t>
            </a:r>
          </a:p>
          <a:p>
            <a:pPr algn="ctr"/>
            <a:r>
              <a:rPr b="1" dirty="0" lang="en-US" sz="1800">
                <a:latin charset="0" pitchFamily="2" typeface="Helvetica"/>
              </a:rPr>
              <a:t>THE BOX</a:t>
            </a:r>
            <a:endParaRPr b="1" dirty="0" lang="en-US" sz="1800">
              <a:effectLst/>
              <a:latin charset="0" pitchFamily="2" typeface="Helvetica"/>
            </a:endParaRPr>
          </a:p>
        </p:txBody>
      </p:sp>
      <p:sp>
        <p:nvSpPr>
          <p:cNvPr id="43" name="TextBox 42">
            <a:extLst>
              <a:ext uri="{FF2B5EF4-FFF2-40B4-BE49-F238E27FC236}">
                <a16:creationId xmlns:a16="http://schemas.microsoft.com/office/drawing/2014/main" id="{EFF8DD6D-95BE-4E59-8937-4CD78B97A77E}"/>
              </a:ext>
            </a:extLst>
          </p:cNvPr>
          <p:cNvSpPr txBox="1"/>
          <p:nvPr/>
        </p:nvSpPr>
        <p:spPr>
          <a:xfrm>
            <a:off x="8508000" y="3604436"/>
            <a:ext cx="1735046" cy="646331"/>
          </a:xfrm>
          <a:prstGeom prst="rect">
            <a:avLst/>
          </a:prstGeom>
          <a:noFill/>
        </p:spPr>
        <p:txBody>
          <a:bodyPr rtlCol="0" wrap="square">
            <a:spAutoFit/>
          </a:bodyPr>
          <a:lstStyle/>
          <a:p>
            <a:pPr algn="ctr"/>
            <a:r>
              <a:rPr b="1" dirty="0" lang="en-US" sz="1800">
                <a:latin charset="0" pitchFamily="2" typeface="Helvetica"/>
              </a:rPr>
              <a:t>GOAL ORIENTED</a:t>
            </a:r>
            <a:endParaRPr b="1" dirty="0" lang="en-US" sz="1800">
              <a:effectLst/>
              <a:latin charset="0" pitchFamily="2" typeface="Helvetica"/>
            </a:endParaRPr>
          </a:p>
        </p:txBody>
      </p:sp>
      <p:sp>
        <p:nvSpPr>
          <p:cNvPr id="44" name="TextBox 43">
            <a:extLst>
              <a:ext uri="{FF2B5EF4-FFF2-40B4-BE49-F238E27FC236}">
                <a16:creationId xmlns:a16="http://schemas.microsoft.com/office/drawing/2014/main" id="{EFF8DD6D-95BE-4E59-8937-4CD78B97A77E}"/>
              </a:ext>
            </a:extLst>
          </p:cNvPr>
          <p:cNvSpPr txBox="1"/>
          <p:nvPr/>
        </p:nvSpPr>
        <p:spPr>
          <a:xfrm>
            <a:off x="6102898" y="5621902"/>
            <a:ext cx="1775070" cy="369332"/>
          </a:xfrm>
          <a:prstGeom prst="rect">
            <a:avLst/>
          </a:prstGeom>
          <a:noFill/>
        </p:spPr>
        <p:txBody>
          <a:bodyPr rtlCol="0" wrap="square">
            <a:spAutoFit/>
          </a:bodyPr>
          <a:lstStyle/>
          <a:p>
            <a:pPr algn="ctr"/>
            <a:r>
              <a:rPr b="1" dirty="0" lang="en-US" sz="1800">
                <a:latin charset="0" pitchFamily="2" typeface="Helvetica"/>
              </a:rPr>
              <a:t>DECISIVE</a:t>
            </a:r>
            <a:endParaRPr b="1" dirty="0" lang="en-US" sz="1800">
              <a:effectLst/>
              <a:latin charset="0" pitchFamily="2" typeface="Helvetica"/>
            </a:endParaRPr>
          </a:p>
        </p:txBody>
      </p:sp>
      <p:sp>
        <p:nvSpPr>
          <p:cNvPr id="45" name="TextBox 44">
            <a:extLst>
              <a:ext uri="{FF2B5EF4-FFF2-40B4-BE49-F238E27FC236}">
                <a16:creationId xmlns:a16="http://schemas.microsoft.com/office/drawing/2014/main" id="{EFF8DD6D-95BE-4E59-8937-4CD78B97A77E}"/>
              </a:ext>
            </a:extLst>
          </p:cNvPr>
          <p:cNvSpPr txBox="1"/>
          <p:nvPr/>
        </p:nvSpPr>
        <p:spPr>
          <a:xfrm>
            <a:off x="8403525" y="5465775"/>
            <a:ext cx="1943996" cy="646331"/>
          </a:xfrm>
          <a:prstGeom prst="rect">
            <a:avLst/>
          </a:prstGeom>
          <a:noFill/>
        </p:spPr>
        <p:txBody>
          <a:bodyPr rtlCol="0" wrap="square">
            <a:spAutoFit/>
          </a:bodyPr>
          <a:lstStyle/>
          <a:p>
            <a:pPr algn="ctr"/>
            <a:r>
              <a:rPr b="1" dirty="0" lang="en-US" sz="1800">
                <a:latin charset="0" pitchFamily="2" typeface="Helvetica"/>
              </a:rPr>
              <a:t>LOGICAL AND METICULOUS</a:t>
            </a:r>
            <a:endParaRPr b="1" dirty="0" lang="en-US" sz="1800">
              <a:effectLst/>
              <a:latin charset="0" pitchFamily="2" typeface="Helvetica"/>
            </a:endParaRPr>
          </a:p>
        </p:txBody>
      </p:sp>
      <p:pic>
        <p:nvPicPr>
          <p:cNvPr id="51" name="Picture 5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65304" y="2895234"/>
            <a:ext cx="609600" cy="609600"/>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070723" y="2895234"/>
            <a:ext cx="609600" cy="609600"/>
          </a:xfrm>
          <a:prstGeom prst="rect">
            <a:avLst/>
          </a:prstGeom>
        </p:spPr>
      </p:pic>
      <p:pic>
        <p:nvPicPr>
          <p:cNvPr id="53" name="Picture 5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685633" y="6160396"/>
            <a:ext cx="689271" cy="689271"/>
          </a:xfrm>
          <a:prstGeom prst="rect">
            <a:avLst/>
          </a:prstGeom>
        </p:spPr>
      </p:pic>
      <p:pic>
        <p:nvPicPr>
          <p:cNvPr id="54" name="Picture 5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070723" y="6217211"/>
            <a:ext cx="609600" cy="609600"/>
          </a:xfrm>
          <a:prstGeom prst="rect">
            <a:avLst/>
          </a:prstGeom>
        </p:spPr>
      </p:pic>
      <p:sp>
        <p:nvSpPr>
          <p:cNvPr id="22" name="TextBox 21">
            <a:extLst>
              <a:ext uri="{FF2B5EF4-FFF2-40B4-BE49-F238E27FC236}">
                <a16:creationId xmlns:a16="http://schemas.microsoft.com/office/drawing/2014/main" id="{F24AAEC6-4D0F-C721-9650-E2543B9F2A9A}"/>
              </a:ext>
            </a:extLst>
          </p:cNvPr>
          <p:cNvSpPr txBox="1"/>
          <p:nvPr/>
        </p:nvSpPr>
        <p:spPr>
          <a:xfrm>
            <a:off x="823039" y="334981"/>
            <a:ext cx="14222710" cy="1092607"/>
          </a:xfrm>
          <a:prstGeom prst="rect">
            <a:avLst/>
          </a:prstGeom>
          <a:noFill/>
        </p:spPr>
        <p:txBody>
          <a:bodyPr wrap="square">
            <a:spAutoFit/>
          </a:bodyPr>
          <a:lstStyle/>
          <a:p>
            <a:pPr algn="ctr">
              <a:lnSpc>
                <a:spcPct val="100000"/>
              </a:lnSpc>
              <a:spcBef>
                <a:spcPts val="1400"/>
              </a:spcBef>
              <a:spcAft>
                <a:spcPts val="1400"/>
              </a:spcAft>
            </a:pPr>
            <a:r>
              <a:rPr b="1" dirty="0" lang="en-US" sz="6500">
                <a:latin charset="0" pitchFamily="2" typeface="Helvetica"/>
                <a:ea charset="-128" panose="020B0300000000000000" pitchFamily="34" typeface="Yu Gothic Light"/>
              </a:rPr>
              <a:t>Our Core Values</a:t>
            </a:r>
          </a:p>
        </p:txBody>
      </p:sp>
    </p:spTree>
    <p:extLst>
      <p:ext uri="{BB962C8B-B14F-4D97-AF65-F5344CB8AC3E}">
        <p14:creationId xmlns:p14="http://schemas.microsoft.com/office/powerpoint/2010/main" val="2948594007"/>
      </p:ext>
    </p:extLst>
  </p:cSld>
  <p:clrMapOvr>
    <a:masterClrMapping/>
  </p:clrMapOvr>
  <mc:AlternateContent xmlns:mc="http://schemas.openxmlformats.org/markup-compatibility/2006" xmlns:p14="http://schemas.microsoft.com/office/powerpoint/2010/main">
    <mc:Choice Requires="p14">
      <p:transition advTm="1554" p14:dur="2000" spd="slow"/>
    </mc:Choice>
    <mc:Fallback xmlns="">
      <p:transition advTm="1554"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FC4CC7-849D-235E-F399-F0C8C63BAA5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1" name="Rectangle 10">
            <a:extLst>
              <a:ext uri="{FF2B5EF4-FFF2-40B4-BE49-F238E27FC236}">
                <a16:creationId xmlns:a16="http://schemas.microsoft.com/office/drawing/2014/main" id="{D075314F-F96D-9C4D-2865-6806FB730DB7}"/>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CB08E55-F417-6914-F7BE-ADF80005F82B}"/>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13" name="TextBox 12">
            <a:extLst>
              <a:ext uri="{FF2B5EF4-FFF2-40B4-BE49-F238E27FC236}">
                <a16:creationId xmlns:a16="http://schemas.microsoft.com/office/drawing/2014/main" id="{088476E6-D0B2-95C6-847A-601130330AD0}"/>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14" name="TextBox 13">
            <a:extLst>
              <a:ext uri="{FF2B5EF4-FFF2-40B4-BE49-F238E27FC236}">
                <a16:creationId xmlns:a16="http://schemas.microsoft.com/office/drawing/2014/main" id="{4A50556F-CA07-94B4-F0F8-86FA5C58AFD1}"/>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15" name="Graphic 14" descr="Phone Vibration outline">
            <a:extLst>
              <a:ext uri="{FF2B5EF4-FFF2-40B4-BE49-F238E27FC236}">
                <a16:creationId xmlns:a16="http://schemas.microsoft.com/office/drawing/2014/main" id="{17B2C066-80F8-E743-122B-A657A597A7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id="16" name="Graphic 15" descr="Email outline">
            <a:extLst>
              <a:ext uri="{FF2B5EF4-FFF2-40B4-BE49-F238E27FC236}">
                <a16:creationId xmlns:a16="http://schemas.microsoft.com/office/drawing/2014/main" id="{832F0016-3E35-0D27-2D96-C39C3E5BA9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id="17" name="Graphic 16" descr="Internet outline">
            <a:extLst>
              <a:ext uri="{FF2B5EF4-FFF2-40B4-BE49-F238E27FC236}">
                <a16:creationId xmlns:a16="http://schemas.microsoft.com/office/drawing/2014/main" id="{AFC2E8E5-B4FC-2628-D60F-60C903B16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sp>
        <p:nvSpPr>
          <p:cNvPr id="2" name="TextBox 1">
            <a:extLst>
              <a:ext uri="{FF2B5EF4-FFF2-40B4-BE49-F238E27FC236}">
                <a16:creationId xmlns:a16="http://schemas.microsoft.com/office/drawing/2014/main" id="{97F824FC-5EB4-4BC4-A474-7B54753D2E50}"/>
              </a:ext>
            </a:extLst>
          </p:cNvPr>
          <p:cNvSpPr txBox="1"/>
          <p:nvPr/>
        </p:nvSpPr>
        <p:spPr>
          <a:xfrm>
            <a:off x="5085913" y="4986751"/>
            <a:ext cx="3610303" cy="1200329"/>
          </a:xfrm>
          <a:prstGeom prst="rect">
            <a:avLst/>
          </a:prstGeom>
          <a:noFill/>
        </p:spPr>
        <p:txBody>
          <a:bodyPr wrap="square" rtlCol="0">
            <a:spAutoFit/>
          </a:bodyPr>
          <a:lstStyle/>
          <a:p>
            <a:pPr algn="ctr"/>
            <a:r>
              <a:rPr lang="en-US" sz="2400" b="1" dirty="0">
                <a:latin typeface="Helvetica" pitchFamily="2" charset="0"/>
              </a:rPr>
              <a:t>Web </a:t>
            </a:r>
            <a:br>
              <a:rPr lang="en-US" sz="2400" b="1" dirty="0">
                <a:latin typeface="Helvetica" pitchFamily="2" charset="0"/>
              </a:rPr>
            </a:br>
            <a:r>
              <a:rPr lang="en-US" sz="2400" b="1" dirty="0">
                <a:latin typeface="Helvetica" pitchFamily="2" charset="0"/>
              </a:rPr>
              <a:t>Application Development</a:t>
            </a:r>
          </a:p>
        </p:txBody>
      </p:sp>
      <p:sp>
        <p:nvSpPr>
          <p:cNvPr id="24" name="TextBox 23">
            <a:extLst>
              <a:ext uri="{FF2B5EF4-FFF2-40B4-BE49-F238E27FC236}">
                <a16:creationId xmlns:a16="http://schemas.microsoft.com/office/drawing/2014/main" id="{1F92DC64-F21B-4AC8-A19D-3AD1827557D0}"/>
              </a:ext>
            </a:extLst>
          </p:cNvPr>
          <p:cNvSpPr txBox="1"/>
          <p:nvPr/>
        </p:nvSpPr>
        <p:spPr>
          <a:xfrm>
            <a:off x="2077254" y="5060210"/>
            <a:ext cx="4368466" cy="830998"/>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Mobile App </a:t>
            </a:r>
            <a:br>
              <a:rPr lang="en-US" sz="2400" b="1" dirty="0">
                <a:latin typeface="Helvetica" pitchFamily="2" charset="0"/>
              </a:rPr>
            </a:br>
            <a:r>
              <a:rPr lang="en-US" sz="2400" b="1" dirty="0">
                <a:latin typeface="Helvetica" pitchFamily="2" charset="0"/>
              </a:rPr>
              <a:t>Development</a:t>
            </a:r>
          </a:p>
        </p:txBody>
      </p:sp>
      <p:sp>
        <p:nvSpPr>
          <p:cNvPr id="26" name="TextBox 25">
            <a:extLst>
              <a:ext uri="{FF2B5EF4-FFF2-40B4-BE49-F238E27FC236}">
                <a16:creationId xmlns:a16="http://schemas.microsoft.com/office/drawing/2014/main" id="{A4265EC7-5775-435E-9981-47CE861BDD92}"/>
              </a:ext>
            </a:extLst>
          </p:cNvPr>
          <p:cNvSpPr txBox="1"/>
          <p:nvPr/>
        </p:nvSpPr>
        <p:spPr>
          <a:xfrm>
            <a:off x="375737" y="5055517"/>
            <a:ext cx="2840102" cy="830998"/>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Ecommerce Development</a:t>
            </a:r>
          </a:p>
        </p:txBody>
      </p:sp>
      <p:sp>
        <p:nvSpPr>
          <p:cNvPr id="28" name="TextBox 27">
            <a:extLst>
              <a:ext uri="{FF2B5EF4-FFF2-40B4-BE49-F238E27FC236}">
                <a16:creationId xmlns:a16="http://schemas.microsoft.com/office/drawing/2014/main" id="{B3EE4667-1E87-4E3D-927F-23E0FC89EFD4}"/>
              </a:ext>
            </a:extLst>
          </p:cNvPr>
          <p:cNvSpPr txBox="1"/>
          <p:nvPr/>
        </p:nvSpPr>
        <p:spPr>
          <a:xfrm>
            <a:off x="7509781" y="4985979"/>
            <a:ext cx="3610303" cy="830998"/>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Azure, Cognitive</a:t>
            </a:r>
            <a:br>
              <a:rPr lang="en-US" sz="2400" b="1" dirty="0">
                <a:latin typeface="Helvetica" pitchFamily="2" charset="0"/>
              </a:rPr>
            </a:br>
            <a:r>
              <a:rPr lang="en-US" sz="2400" b="1" dirty="0">
                <a:latin typeface="Helvetica" pitchFamily="2" charset="0"/>
              </a:rPr>
              <a:t>&amp; Office 365</a:t>
            </a:r>
          </a:p>
        </p:txBody>
      </p:sp>
      <p:sp>
        <p:nvSpPr>
          <p:cNvPr id="30" name="TextBox 29">
            <a:extLst>
              <a:ext uri="{FF2B5EF4-FFF2-40B4-BE49-F238E27FC236}">
                <a16:creationId xmlns:a16="http://schemas.microsoft.com/office/drawing/2014/main" id="{F97DD1C6-CA81-40F7-98F7-20254A464E91}"/>
              </a:ext>
            </a:extLst>
          </p:cNvPr>
          <p:cNvSpPr txBox="1"/>
          <p:nvPr/>
        </p:nvSpPr>
        <p:spPr>
          <a:xfrm>
            <a:off x="2916689" y="8617175"/>
            <a:ext cx="2695904" cy="83099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SaaS Solutions</a:t>
            </a:r>
          </a:p>
        </p:txBody>
      </p:sp>
      <p:sp>
        <p:nvSpPr>
          <p:cNvPr id="32" name="TextBox 31">
            <a:extLst>
              <a:ext uri="{FF2B5EF4-FFF2-40B4-BE49-F238E27FC236}">
                <a16:creationId xmlns:a16="http://schemas.microsoft.com/office/drawing/2014/main" id="{9B55D214-CA30-4E03-B3E0-876667D4DF92}"/>
              </a:ext>
            </a:extLst>
          </p:cNvPr>
          <p:cNvSpPr txBox="1"/>
          <p:nvPr/>
        </p:nvSpPr>
        <p:spPr>
          <a:xfrm>
            <a:off x="12390410" y="4951162"/>
            <a:ext cx="3610303" cy="461665"/>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AI &amp; ML</a:t>
            </a:r>
          </a:p>
        </p:txBody>
      </p:sp>
      <p:sp>
        <p:nvSpPr>
          <p:cNvPr id="33" name="TextBox 32">
            <a:extLst>
              <a:ext uri="{FF2B5EF4-FFF2-40B4-BE49-F238E27FC236}">
                <a16:creationId xmlns:a16="http://schemas.microsoft.com/office/drawing/2014/main" id="{AAFECBD6-9FC7-41DA-9706-56711413524D}"/>
              </a:ext>
            </a:extLst>
          </p:cNvPr>
          <p:cNvSpPr txBox="1"/>
          <p:nvPr/>
        </p:nvSpPr>
        <p:spPr>
          <a:xfrm>
            <a:off x="7437491" y="8633586"/>
            <a:ext cx="3610303" cy="83099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Digital </a:t>
            </a:r>
            <a:br>
              <a:rPr lang="en-US" sz="2400" b="1" dirty="0">
                <a:latin typeface="Helvetica" pitchFamily="2" charset="0"/>
              </a:rPr>
            </a:br>
            <a:r>
              <a:rPr lang="en-US" sz="2400" b="1" dirty="0">
                <a:latin typeface="Helvetica" pitchFamily="2" charset="0"/>
              </a:rPr>
              <a:t>Marketing</a:t>
            </a:r>
          </a:p>
        </p:txBody>
      </p:sp>
      <p:pic>
        <p:nvPicPr>
          <p:cNvPr id="4" name="Picture 3" descr="Icon&#10;&#10;Description automatically generated">
            <a:extLst>
              <a:ext uri="{FF2B5EF4-FFF2-40B4-BE49-F238E27FC236}">
                <a16:creationId xmlns:a16="http://schemas.microsoft.com/office/drawing/2014/main" id="{FC66A787-7590-404D-8264-53A77A92B4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56944" y="3525593"/>
            <a:ext cx="1195975" cy="1116574"/>
          </a:xfrm>
          <a:prstGeom prst="rect">
            <a:avLst/>
          </a:prstGeom>
        </p:spPr>
      </p:pic>
      <p:pic>
        <p:nvPicPr>
          <p:cNvPr id="34" name="Picture 33" descr="A picture containing text, clock, sign&#10;&#10;Description automatically generated">
            <a:extLst>
              <a:ext uri="{FF2B5EF4-FFF2-40B4-BE49-F238E27FC236}">
                <a16:creationId xmlns:a16="http://schemas.microsoft.com/office/drawing/2014/main" id="{4E73BF22-C195-47A4-9111-8C49A4C19A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42380" y="3553086"/>
            <a:ext cx="713461" cy="1255068"/>
          </a:xfrm>
          <a:prstGeom prst="rect">
            <a:avLst/>
          </a:prstGeom>
        </p:spPr>
      </p:pic>
      <p:pic>
        <p:nvPicPr>
          <p:cNvPr id="36" name="Picture 35" descr="A picture containing text, clock&#10;&#10;Description automatically generated">
            <a:extLst>
              <a:ext uri="{FF2B5EF4-FFF2-40B4-BE49-F238E27FC236}">
                <a16:creationId xmlns:a16="http://schemas.microsoft.com/office/drawing/2014/main" id="{BA34C76D-00DB-4212-996E-0ED500F774D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39741" y="3656623"/>
            <a:ext cx="1261932" cy="1125715"/>
          </a:xfrm>
          <a:prstGeom prst="rect">
            <a:avLst/>
          </a:prstGeom>
        </p:spPr>
      </p:pic>
      <p:pic>
        <p:nvPicPr>
          <p:cNvPr id="38" name="Picture 37" descr="Icon&#10;&#10;Description automatically generated">
            <a:extLst>
              <a:ext uri="{FF2B5EF4-FFF2-40B4-BE49-F238E27FC236}">
                <a16:creationId xmlns:a16="http://schemas.microsoft.com/office/drawing/2014/main" id="{16DE8CE5-3129-4CAB-AB4A-80FE777C1D1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893043" y="3395100"/>
            <a:ext cx="1224285" cy="1344257"/>
          </a:xfrm>
          <a:prstGeom prst="rect">
            <a:avLst/>
          </a:prstGeom>
        </p:spPr>
      </p:pic>
      <p:pic>
        <p:nvPicPr>
          <p:cNvPr id="40" name="Picture 39" descr="Icon&#10;&#10;Description automatically generated">
            <a:extLst>
              <a:ext uri="{FF2B5EF4-FFF2-40B4-BE49-F238E27FC236}">
                <a16:creationId xmlns:a16="http://schemas.microsoft.com/office/drawing/2014/main" id="{48959E4C-FC9C-4DB3-8739-B63CEFD3764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41334" y="6997451"/>
            <a:ext cx="1224285" cy="1359687"/>
          </a:xfrm>
          <a:prstGeom prst="rect">
            <a:avLst/>
          </a:prstGeom>
        </p:spPr>
      </p:pic>
      <p:pic>
        <p:nvPicPr>
          <p:cNvPr id="44" name="Picture 43" descr="Icon&#10;&#10;Description automatically generated with low confidence">
            <a:extLst>
              <a:ext uri="{FF2B5EF4-FFF2-40B4-BE49-F238E27FC236}">
                <a16:creationId xmlns:a16="http://schemas.microsoft.com/office/drawing/2014/main" id="{6FB95A64-4FF9-4B50-AA06-AD425F5E17B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28546" y="6968714"/>
            <a:ext cx="1412807" cy="1316605"/>
          </a:xfrm>
          <a:prstGeom prst="rect">
            <a:avLst/>
          </a:prstGeom>
        </p:spPr>
      </p:pic>
      <p:sp>
        <p:nvSpPr>
          <p:cNvPr id="23" name="TextBox 22">
            <a:extLst>
              <a:ext uri="{FF2B5EF4-FFF2-40B4-BE49-F238E27FC236}">
                <a16:creationId xmlns:a16="http://schemas.microsoft.com/office/drawing/2014/main" id="{2A981A9F-B94E-45FD-AF60-1AB58A4B3E83}"/>
              </a:ext>
            </a:extLst>
          </p:cNvPr>
          <p:cNvSpPr txBox="1"/>
          <p:nvPr/>
        </p:nvSpPr>
        <p:spPr>
          <a:xfrm>
            <a:off x="335276" y="8693840"/>
            <a:ext cx="3050630" cy="83099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Amazon Web Services</a:t>
            </a:r>
          </a:p>
        </p:txBody>
      </p:sp>
      <p:pic>
        <p:nvPicPr>
          <p:cNvPr id="5" name="Picture 4" descr="Logo, icon&#10;&#10;Description automatically generated with medium confidence">
            <a:extLst>
              <a:ext uri="{FF2B5EF4-FFF2-40B4-BE49-F238E27FC236}">
                <a16:creationId xmlns:a16="http://schemas.microsoft.com/office/drawing/2014/main" id="{6B4F76D2-68F7-4D25-AFF1-40F76B9E703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84314" y="7243819"/>
            <a:ext cx="1408475" cy="845085"/>
          </a:xfrm>
          <a:prstGeom prst="rect">
            <a:avLst/>
          </a:prstGeom>
        </p:spPr>
      </p:pic>
      <p:sp>
        <p:nvSpPr>
          <p:cNvPr id="18" name="TextBox 17">
            <a:extLst>
              <a:ext uri="{FF2B5EF4-FFF2-40B4-BE49-F238E27FC236}">
                <a16:creationId xmlns:a16="http://schemas.microsoft.com/office/drawing/2014/main" id="{C24A7613-D39F-5283-95E8-93C2213AB065}"/>
              </a:ext>
            </a:extLst>
          </p:cNvPr>
          <p:cNvSpPr txBox="1"/>
          <p:nvPr/>
        </p:nvSpPr>
        <p:spPr>
          <a:xfrm>
            <a:off x="787891" y="395152"/>
            <a:ext cx="14222710" cy="1092607"/>
          </a:xfrm>
          <a:prstGeom prst="rect">
            <a:avLst/>
          </a:prstGeom>
          <a:noFill/>
        </p:spPr>
        <p:txBody>
          <a:bodyPr wrap="square">
            <a:spAutoFit/>
          </a:bodyPr>
          <a:lstStyle/>
          <a:p>
            <a:pPr algn="ctr">
              <a:lnSpc>
                <a:spcPct val="100000"/>
              </a:lnSpc>
              <a:spcBef>
                <a:spcPts val="1400"/>
              </a:spcBef>
              <a:spcAft>
                <a:spcPts val="1400"/>
              </a:spcAft>
            </a:pPr>
            <a:r>
              <a:rPr lang="en-US" sz="6500" b="1" dirty="0">
                <a:latin typeface="Helvetica" pitchFamily="2" charset="0"/>
                <a:ea typeface="Yu Gothic Light" panose="020B0300000000000000" pitchFamily="34" charset="-128"/>
              </a:rPr>
              <a:t>Enterprise Solutions Offered</a:t>
            </a:r>
          </a:p>
        </p:txBody>
      </p:sp>
      <p:sp>
        <p:nvSpPr>
          <p:cNvPr id="19" name="TextBox 18">
            <a:extLst>
              <a:ext uri="{FF2B5EF4-FFF2-40B4-BE49-F238E27FC236}">
                <a16:creationId xmlns:a16="http://schemas.microsoft.com/office/drawing/2014/main" id="{E0C43BAB-6C10-E6F4-BD3C-E17C18952EB7}"/>
              </a:ext>
            </a:extLst>
          </p:cNvPr>
          <p:cNvSpPr txBox="1"/>
          <p:nvPr/>
        </p:nvSpPr>
        <p:spPr>
          <a:xfrm>
            <a:off x="10090590" y="4961822"/>
            <a:ext cx="3610303" cy="1200329"/>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Robotic </a:t>
            </a:r>
            <a:br>
              <a:rPr lang="en-US" sz="2400" b="1" dirty="0">
                <a:latin typeface="Helvetica" pitchFamily="2" charset="0"/>
              </a:rPr>
            </a:br>
            <a:r>
              <a:rPr lang="en-US" sz="2400" b="1" dirty="0">
                <a:latin typeface="Helvetica" pitchFamily="2" charset="0"/>
              </a:rPr>
              <a:t>Process</a:t>
            </a:r>
            <a:br>
              <a:rPr lang="en-US" sz="2400" b="1" dirty="0">
                <a:latin typeface="Helvetica" pitchFamily="2" charset="0"/>
              </a:rPr>
            </a:br>
            <a:r>
              <a:rPr lang="en-US" sz="2400" b="1" dirty="0">
                <a:latin typeface="Helvetica" pitchFamily="2" charset="0"/>
              </a:rPr>
              <a:t>Automation</a:t>
            </a:r>
          </a:p>
        </p:txBody>
      </p:sp>
      <p:pic>
        <p:nvPicPr>
          <p:cNvPr id="22" name="Picture 21" descr="Icon&#10;&#10;Description automatically generated with medium confidence">
            <a:extLst>
              <a:ext uri="{FF2B5EF4-FFF2-40B4-BE49-F238E27FC236}">
                <a16:creationId xmlns:a16="http://schemas.microsoft.com/office/drawing/2014/main" id="{29D9263E-408E-56EF-17A1-6BFD14346E9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368601" y="3311032"/>
            <a:ext cx="1465317" cy="1465317"/>
          </a:xfrm>
          <a:prstGeom prst="rect">
            <a:avLst/>
          </a:prstGeom>
        </p:spPr>
      </p:pic>
      <p:pic>
        <p:nvPicPr>
          <p:cNvPr id="8" name="Picture 7" descr="Icon&#10;&#10;Description automatically generated">
            <a:extLst>
              <a:ext uri="{FF2B5EF4-FFF2-40B4-BE49-F238E27FC236}">
                <a16:creationId xmlns:a16="http://schemas.microsoft.com/office/drawing/2014/main" id="{BB75FC33-E0A7-9BF2-1E57-872A24B1A3D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3732422" y="3350809"/>
            <a:ext cx="1286467" cy="1286467"/>
          </a:xfrm>
          <a:prstGeom prst="rect">
            <a:avLst/>
          </a:prstGeom>
        </p:spPr>
      </p:pic>
      <p:sp>
        <p:nvSpPr>
          <p:cNvPr id="10" name="TextBox 9">
            <a:extLst>
              <a:ext uri="{FF2B5EF4-FFF2-40B4-BE49-F238E27FC236}">
                <a16:creationId xmlns:a16="http://schemas.microsoft.com/office/drawing/2014/main" id="{AABD1423-446D-974F-6E10-D242F240F393}"/>
              </a:ext>
            </a:extLst>
          </p:cNvPr>
          <p:cNvSpPr txBox="1"/>
          <p:nvPr/>
        </p:nvSpPr>
        <p:spPr>
          <a:xfrm>
            <a:off x="12425803" y="8606094"/>
            <a:ext cx="3610303" cy="83099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Cloud </a:t>
            </a:r>
            <a:br>
              <a:rPr lang="en-US" sz="2400" b="1" dirty="0">
                <a:latin typeface="Helvetica" pitchFamily="2" charset="0"/>
              </a:rPr>
            </a:br>
            <a:r>
              <a:rPr lang="en-US" sz="2400" b="1" dirty="0">
                <a:latin typeface="Helvetica" pitchFamily="2" charset="0"/>
              </a:rPr>
              <a:t>Solutions</a:t>
            </a:r>
          </a:p>
        </p:txBody>
      </p:sp>
      <p:sp>
        <p:nvSpPr>
          <p:cNvPr id="20" name="TextBox 19">
            <a:extLst>
              <a:ext uri="{FF2B5EF4-FFF2-40B4-BE49-F238E27FC236}">
                <a16:creationId xmlns:a16="http://schemas.microsoft.com/office/drawing/2014/main" id="{1686B066-B03A-54A8-B57C-A7B09CFD3380}"/>
              </a:ext>
            </a:extLst>
          </p:cNvPr>
          <p:cNvSpPr txBox="1"/>
          <p:nvPr/>
        </p:nvSpPr>
        <p:spPr>
          <a:xfrm>
            <a:off x="4697042" y="8578401"/>
            <a:ext cx="3971333" cy="38766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CRM</a:t>
            </a:r>
            <a:br>
              <a:rPr lang="en-US" sz="2400" b="1" dirty="0">
                <a:latin typeface="Helvetica" pitchFamily="2" charset="0"/>
              </a:rPr>
            </a:br>
            <a:r>
              <a:rPr lang="en-US" sz="2400" b="1" dirty="0">
                <a:latin typeface="Helvetica" pitchFamily="2" charset="0"/>
              </a:rPr>
              <a:t>Solutions</a:t>
            </a:r>
          </a:p>
        </p:txBody>
      </p:sp>
      <p:sp>
        <p:nvSpPr>
          <p:cNvPr id="21" name="TextBox 20">
            <a:extLst>
              <a:ext uri="{FF2B5EF4-FFF2-40B4-BE49-F238E27FC236}">
                <a16:creationId xmlns:a16="http://schemas.microsoft.com/office/drawing/2014/main" id="{D328E34F-A2A0-5FD4-5E82-67A7378C1773}"/>
              </a:ext>
            </a:extLst>
          </p:cNvPr>
          <p:cNvSpPr txBox="1"/>
          <p:nvPr/>
        </p:nvSpPr>
        <p:spPr>
          <a:xfrm>
            <a:off x="9829131" y="8574734"/>
            <a:ext cx="3971333" cy="830997"/>
          </a:xfrm>
          <a:prstGeom prst="rect">
            <a:avLst/>
          </a:prstGeom>
          <a:noFill/>
        </p:spPr>
        <p:txBody>
          <a:bodyPr wrap="square" rtlCol="0">
            <a:spAutoFit/>
          </a:bodyPr>
          <a:lstStyle/>
          <a:p>
            <a:pPr marL="457200" lvl="1" algn="ctr">
              <a:spcBef>
                <a:spcPts val="525"/>
              </a:spcBef>
              <a:buClr>
                <a:srgbClr val="7F7F7F"/>
              </a:buClr>
              <a:tabLst>
                <a:tab pos="339725" algn="l"/>
                <a:tab pos="908050" algn="l"/>
                <a:tab pos="1822450" algn="l"/>
                <a:tab pos="2736850" algn="l"/>
                <a:tab pos="3651250" algn="l"/>
                <a:tab pos="4565650" algn="l"/>
                <a:tab pos="5480050" algn="l"/>
                <a:tab pos="6394450" algn="l"/>
                <a:tab pos="7308850" algn="l"/>
                <a:tab pos="8223250" algn="l"/>
                <a:tab pos="9137650" algn="l"/>
                <a:tab pos="10052050" algn="l"/>
                <a:tab pos="10055225" algn="l"/>
                <a:tab pos="10512425" algn="l"/>
              </a:tabLst>
            </a:pPr>
            <a:r>
              <a:rPr lang="en-US" sz="2400" b="1" dirty="0">
                <a:latin typeface="Helvetica" pitchFamily="2" charset="0"/>
              </a:rPr>
              <a:t>CMS </a:t>
            </a:r>
            <a:br>
              <a:rPr lang="en-US" sz="2400" b="1" dirty="0">
                <a:latin typeface="Helvetica" pitchFamily="2" charset="0"/>
              </a:rPr>
            </a:br>
            <a:r>
              <a:rPr lang="en-US" sz="2400" b="1" dirty="0">
                <a:latin typeface="Helvetica" pitchFamily="2" charset="0"/>
              </a:rPr>
              <a:t>Solutions</a:t>
            </a:r>
          </a:p>
        </p:txBody>
      </p:sp>
      <p:sp>
        <p:nvSpPr>
          <p:cNvPr id="25" name="TextBox 24">
            <a:extLst>
              <a:ext uri="{FF2B5EF4-FFF2-40B4-BE49-F238E27FC236}">
                <a16:creationId xmlns:a16="http://schemas.microsoft.com/office/drawing/2014/main" id="{D2D3527C-4ACB-C611-40C0-1B74A0327C01}"/>
              </a:ext>
            </a:extLst>
          </p:cNvPr>
          <p:cNvSpPr txBox="1"/>
          <p:nvPr/>
        </p:nvSpPr>
        <p:spPr>
          <a:xfrm>
            <a:off x="123205" y="1569267"/>
            <a:ext cx="15552082" cy="9028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1286" tIns="81286" rIns="81286" bIns="81286" numCol="1" spcCol="38100" rtlCol="0" anchor="ctr">
            <a:spAutoFit/>
          </a:bodyPr>
          <a:lstStyle/>
          <a:p>
            <a:pPr algn="ctr"/>
            <a:r>
              <a:rPr lang="en-US" sz="2400" dirty="0">
                <a:latin typeface="Helvetica" pitchFamily="2" charset="0"/>
                <a:cs typeface="Calibri" panose="020F0502020204030204" pitchFamily="34" charset="0"/>
              </a:rPr>
              <a:t>One of the Pioneers driving Excellence towards Need Based Customized Enterprise solutions </a:t>
            </a:r>
          </a:p>
          <a:p>
            <a:pPr algn="ctr"/>
            <a:r>
              <a:rPr lang="en-US" sz="2400" dirty="0">
                <a:latin typeface="Helvetica" pitchFamily="2" charset="0"/>
                <a:cs typeface="Calibri" panose="020F0502020204030204" pitchFamily="34" charset="0"/>
              </a:rPr>
              <a:t>4 Development centers driving R&amp;D , Innovation &amp; Technology Advancement: CMMI Level 3 compliant </a:t>
            </a:r>
            <a:endParaRPr lang="en-US" sz="2400" dirty="0">
              <a:solidFill>
                <a:srgbClr val="000000"/>
              </a:solidFill>
              <a:latin typeface="Helvetica" pitchFamily="2" charset="0"/>
              <a:cs typeface="Calibri" panose="020F0502020204030204" pitchFamily="34" charset="0"/>
              <a:sym typeface="Arial"/>
            </a:endParaRPr>
          </a:p>
        </p:txBody>
      </p:sp>
      <p:pic>
        <p:nvPicPr>
          <p:cNvPr id="29" name="Picture 28" descr="Text&#10;&#10;Description automatically generated">
            <a:extLst>
              <a:ext uri="{FF2B5EF4-FFF2-40B4-BE49-F238E27FC236}">
                <a16:creationId xmlns:a16="http://schemas.microsoft.com/office/drawing/2014/main" id="{9E67C786-DBA2-902B-7A2A-C99429FCBE5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180641" y="7031575"/>
            <a:ext cx="1286465" cy="1286465"/>
          </a:xfrm>
          <a:prstGeom prst="rect">
            <a:avLst/>
          </a:prstGeom>
        </p:spPr>
      </p:pic>
      <p:pic>
        <p:nvPicPr>
          <p:cNvPr id="35" name="Picture 34" descr="Icon&#10;&#10;Description automatically generated">
            <a:extLst>
              <a:ext uri="{FF2B5EF4-FFF2-40B4-BE49-F238E27FC236}">
                <a16:creationId xmlns:a16="http://schemas.microsoft.com/office/drawing/2014/main" id="{683A168C-BE7D-0758-097F-35BF0E8F1FE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381806" y="7051572"/>
            <a:ext cx="1286465" cy="1286465"/>
          </a:xfrm>
          <a:prstGeom prst="rect">
            <a:avLst/>
          </a:prstGeom>
        </p:spPr>
      </p:pic>
      <p:pic>
        <p:nvPicPr>
          <p:cNvPr id="43" name="Picture 42">
            <a:extLst>
              <a:ext uri="{FF2B5EF4-FFF2-40B4-BE49-F238E27FC236}">
                <a16:creationId xmlns:a16="http://schemas.microsoft.com/office/drawing/2014/main" id="{1E7E3625-307F-3053-2F8F-4E89E8F4F26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3746732" y="7059342"/>
            <a:ext cx="1410561" cy="1410561"/>
          </a:xfrm>
          <a:prstGeom prst="rect">
            <a:avLst/>
          </a:prstGeom>
        </p:spPr>
      </p:pic>
    </p:spTree>
    <p:extLst>
      <p:ext uri="{BB962C8B-B14F-4D97-AF65-F5344CB8AC3E}">
        <p14:creationId xmlns:p14="http://schemas.microsoft.com/office/powerpoint/2010/main" val="3144549828"/>
      </p:ext>
    </p:extLst>
  </p:cSld>
  <p:clrMapOvr>
    <a:masterClrMapping/>
  </p:clrMapOvr>
  <mc:AlternateContent xmlns:mc="http://schemas.openxmlformats.org/markup-compatibility/2006" xmlns:p14="http://schemas.microsoft.com/office/powerpoint/2010/main">
    <mc:Choice Requires="p14">
      <p:transition spd="slow" p14:dur="2000" advTm="1554"/>
    </mc:Choice>
    <mc:Fallback xmlns="">
      <p:transition spd="slow" advTm="155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C4FC30-4D4B-CB47-AC47-1018A9ABD87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3" name="Rectangle 2">
            <a:extLst>
              <a:ext uri="{FF2B5EF4-FFF2-40B4-BE49-F238E27FC236}">
                <a16:creationId xmlns:a16="http://schemas.microsoft.com/office/drawing/2014/main" id="{E31842EB-E194-DC0E-CA4A-F356AD6CDAC1}"/>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4FC0B1-340E-F11F-C7BF-72A9BF87E60B}"/>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12" name="TextBox 11">
            <a:extLst>
              <a:ext uri="{FF2B5EF4-FFF2-40B4-BE49-F238E27FC236}">
                <a16:creationId xmlns:a16="http://schemas.microsoft.com/office/drawing/2014/main" id="{B0F4C84E-2DFC-9F0D-D350-27EAC34518DA}"/>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13" name="TextBox 12">
            <a:extLst>
              <a:ext uri="{FF2B5EF4-FFF2-40B4-BE49-F238E27FC236}">
                <a16:creationId xmlns:a16="http://schemas.microsoft.com/office/drawing/2014/main" id="{4A52B997-759D-7B74-AE06-7F4CACB686FF}"/>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15" name="Graphic 14" descr="Phone Vibration outline">
            <a:extLst>
              <a:ext uri="{FF2B5EF4-FFF2-40B4-BE49-F238E27FC236}">
                <a16:creationId xmlns:a16="http://schemas.microsoft.com/office/drawing/2014/main" id="{0C11E141-FAB8-59C5-F99E-3D824F8CC2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id="17" name="Graphic 16" descr="Email outline">
            <a:extLst>
              <a:ext uri="{FF2B5EF4-FFF2-40B4-BE49-F238E27FC236}">
                <a16:creationId xmlns:a16="http://schemas.microsoft.com/office/drawing/2014/main" id="{2DEB6483-F273-791F-0750-4D582DEBF0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id="19" name="Graphic 18" descr="Internet outline">
            <a:extLst>
              <a:ext uri="{FF2B5EF4-FFF2-40B4-BE49-F238E27FC236}">
                <a16:creationId xmlns:a16="http://schemas.microsoft.com/office/drawing/2014/main" id="{C4980F19-92B3-8AEB-56F5-8D7D46D72F7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pic>
        <p:nvPicPr>
          <p:cNvPr id="4" name="Picture 3" descr="Logo&#10;&#10;Description automatically generated">
            <a:extLst>
              <a:ext uri="{FF2B5EF4-FFF2-40B4-BE49-F238E27FC236}">
                <a16:creationId xmlns:a16="http://schemas.microsoft.com/office/drawing/2014/main" id="{25081473-DFD0-4AD8-82E3-0711A62A0F7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8821" y="1994598"/>
            <a:ext cx="1886109" cy="523919"/>
          </a:xfrm>
          <a:prstGeom prst="rect">
            <a:avLst/>
          </a:prstGeom>
        </p:spPr>
      </p:pic>
      <p:pic>
        <p:nvPicPr>
          <p:cNvPr id="11" name="Picture 10" descr="Icon&#10;&#10;Description automatically generated">
            <a:extLst>
              <a:ext uri="{FF2B5EF4-FFF2-40B4-BE49-F238E27FC236}">
                <a16:creationId xmlns:a16="http://schemas.microsoft.com/office/drawing/2014/main" id="{2D188F2F-30C3-4699-81E5-DE6428D74A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9254" y="1816669"/>
            <a:ext cx="993446" cy="993446"/>
          </a:xfrm>
          <a:prstGeom prst="rect">
            <a:avLst/>
          </a:prstGeom>
        </p:spPr>
      </p:pic>
      <p:pic>
        <p:nvPicPr>
          <p:cNvPr id="14" name="Picture 13" descr="Logo&#10;&#10;Description automatically generated">
            <a:extLst>
              <a:ext uri="{FF2B5EF4-FFF2-40B4-BE49-F238E27FC236}">
                <a16:creationId xmlns:a16="http://schemas.microsoft.com/office/drawing/2014/main" id="{720A58D2-234E-4D4C-AC46-EC49F01D71C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78450" y="1909006"/>
            <a:ext cx="1376704" cy="743420"/>
          </a:xfrm>
          <a:prstGeom prst="rect">
            <a:avLst/>
          </a:prstGeom>
        </p:spPr>
      </p:pic>
      <p:pic>
        <p:nvPicPr>
          <p:cNvPr id="16" name="Picture 15" descr="Logo&#10;&#10;Description automatically generated">
            <a:extLst>
              <a:ext uri="{FF2B5EF4-FFF2-40B4-BE49-F238E27FC236}">
                <a16:creationId xmlns:a16="http://schemas.microsoft.com/office/drawing/2014/main" id="{913C4FDD-4446-4A83-AD3D-BA11776B376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20138" y="2110997"/>
            <a:ext cx="1626421" cy="382209"/>
          </a:xfrm>
          <a:prstGeom prst="rect">
            <a:avLst/>
          </a:prstGeom>
        </p:spPr>
      </p:pic>
      <p:pic>
        <p:nvPicPr>
          <p:cNvPr id="18" name="Picture 17" descr="Icon&#10;&#10;Description automatically generated">
            <a:extLst>
              <a:ext uri="{FF2B5EF4-FFF2-40B4-BE49-F238E27FC236}">
                <a16:creationId xmlns:a16="http://schemas.microsoft.com/office/drawing/2014/main" id="{9A390684-3CF8-4CA1-9B67-4B5F8D74851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952304" y="1994598"/>
            <a:ext cx="1757270" cy="558812"/>
          </a:xfrm>
          <a:prstGeom prst="rect">
            <a:avLst/>
          </a:prstGeom>
        </p:spPr>
      </p:pic>
      <p:pic>
        <p:nvPicPr>
          <p:cNvPr id="20" name="Picture 19" descr="A picture containing shape&#10;&#10;Description automatically generated">
            <a:extLst>
              <a:ext uri="{FF2B5EF4-FFF2-40B4-BE49-F238E27FC236}">
                <a16:creationId xmlns:a16="http://schemas.microsoft.com/office/drawing/2014/main" id="{8DC5FD1E-CF8F-4654-8808-460E9C6A3E9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185386" y="2031037"/>
            <a:ext cx="1626421" cy="504190"/>
          </a:xfrm>
          <a:prstGeom prst="rect">
            <a:avLst/>
          </a:prstGeom>
        </p:spPr>
      </p:pic>
      <p:pic>
        <p:nvPicPr>
          <p:cNvPr id="22" name="Picture 21" descr="Logo&#10;&#10;Description automatically generated with medium confidence">
            <a:extLst>
              <a:ext uri="{FF2B5EF4-FFF2-40B4-BE49-F238E27FC236}">
                <a16:creationId xmlns:a16="http://schemas.microsoft.com/office/drawing/2014/main" id="{B3FD251B-C7F7-461E-A140-1C0DAC0C686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331786" y="1780329"/>
            <a:ext cx="1354916" cy="833370"/>
          </a:xfrm>
          <a:prstGeom prst="rect">
            <a:avLst/>
          </a:prstGeom>
        </p:spPr>
      </p:pic>
      <p:pic>
        <p:nvPicPr>
          <p:cNvPr id="24" name="Picture 23" descr="Logo&#10;&#10;Description automatically generated">
            <a:extLst>
              <a:ext uri="{FF2B5EF4-FFF2-40B4-BE49-F238E27FC236}">
                <a16:creationId xmlns:a16="http://schemas.microsoft.com/office/drawing/2014/main" id="{A34CDF83-08B1-42E6-A930-76E52D9C895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39484" y="3488092"/>
            <a:ext cx="1304782" cy="1334140"/>
          </a:xfrm>
          <a:prstGeom prst="rect">
            <a:avLst/>
          </a:prstGeom>
        </p:spPr>
      </p:pic>
      <p:pic>
        <p:nvPicPr>
          <p:cNvPr id="26" name="Picture 25" descr="Logo&#10;&#10;Description automatically generated with medium confidence">
            <a:extLst>
              <a:ext uri="{FF2B5EF4-FFF2-40B4-BE49-F238E27FC236}">
                <a16:creationId xmlns:a16="http://schemas.microsoft.com/office/drawing/2014/main" id="{E0BC1C05-C99F-4085-8D42-22344AAFD06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63190" y="3547507"/>
            <a:ext cx="1138464" cy="1215310"/>
          </a:xfrm>
          <a:prstGeom prst="rect">
            <a:avLst/>
          </a:prstGeom>
        </p:spPr>
      </p:pic>
      <p:pic>
        <p:nvPicPr>
          <p:cNvPr id="28" name="Picture 27" descr="Logo&#10;&#10;Description automatically generated">
            <a:extLst>
              <a:ext uri="{FF2B5EF4-FFF2-40B4-BE49-F238E27FC236}">
                <a16:creationId xmlns:a16="http://schemas.microsoft.com/office/drawing/2014/main" id="{2EDC3E08-B955-4891-AADD-296CDDE3F3F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042429" y="3642295"/>
            <a:ext cx="1894909" cy="1025734"/>
          </a:xfrm>
          <a:prstGeom prst="rect">
            <a:avLst/>
          </a:prstGeom>
        </p:spPr>
      </p:pic>
      <p:pic>
        <p:nvPicPr>
          <p:cNvPr id="30" name="Picture 29" descr="Icon&#10;&#10;Description automatically generated">
            <a:extLst>
              <a:ext uri="{FF2B5EF4-FFF2-40B4-BE49-F238E27FC236}">
                <a16:creationId xmlns:a16="http://schemas.microsoft.com/office/drawing/2014/main" id="{85EAC02A-1550-44E9-BB80-9B37E0F4F68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584733" y="3607933"/>
            <a:ext cx="1786871" cy="1094458"/>
          </a:xfrm>
          <a:prstGeom prst="rect">
            <a:avLst/>
          </a:prstGeom>
        </p:spPr>
      </p:pic>
      <p:pic>
        <p:nvPicPr>
          <p:cNvPr id="32" name="Picture 31" descr="Logo&#10;&#10;Description automatically generated">
            <a:extLst>
              <a:ext uri="{FF2B5EF4-FFF2-40B4-BE49-F238E27FC236}">
                <a16:creationId xmlns:a16="http://schemas.microsoft.com/office/drawing/2014/main" id="{D1D9A974-7C5C-4EA8-B113-F543F0DB2E20}"/>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025117" y="3607933"/>
            <a:ext cx="1569115" cy="1094458"/>
          </a:xfrm>
          <a:prstGeom prst="rect">
            <a:avLst/>
          </a:prstGeom>
        </p:spPr>
      </p:pic>
      <p:pic>
        <p:nvPicPr>
          <p:cNvPr id="34" name="Picture 33" descr="Logo&#10;&#10;Description automatically generated">
            <a:extLst>
              <a:ext uri="{FF2B5EF4-FFF2-40B4-BE49-F238E27FC236}">
                <a16:creationId xmlns:a16="http://schemas.microsoft.com/office/drawing/2014/main" id="{34FF604D-432E-4C11-B6E2-5793B90AB41D}"/>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2361594" y="3398444"/>
            <a:ext cx="1274005" cy="1513437"/>
          </a:xfrm>
          <a:prstGeom prst="rect">
            <a:avLst/>
          </a:prstGeom>
        </p:spPr>
      </p:pic>
      <p:pic>
        <p:nvPicPr>
          <p:cNvPr id="36" name="Picture 35" descr="Icon&#10;&#10;Description automatically generated with medium confidence">
            <a:extLst>
              <a:ext uri="{FF2B5EF4-FFF2-40B4-BE49-F238E27FC236}">
                <a16:creationId xmlns:a16="http://schemas.microsoft.com/office/drawing/2014/main" id="{18634623-1917-40FB-82D8-C649BCCBA36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4432690" y="3461375"/>
            <a:ext cx="1153108" cy="1387574"/>
          </a:xfrm>
          <a:prstGeom prst="rect">
            <a:avLst/>
          </a:prstGeom>
        </p:spPr>
      </p:pic>
      <p:pic>
        <p:nvPicPr>
          <p:cNvPr id="38" name="Picture 37" descr="A picture containing text, clipart&#10;&#10;Description automatically generated">
            <a:extLst>
              <a:ext uri="{FF2B5EF4-FFF2-40B4-BE49-F238E27FC236}">
                <a16:creationId xmlns:a16="http://schemas.microsoft.com/office/drawing/2014/main" id="{6B71C182-EC1A-44BB-9893-613E2EAA0569}"/>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57613" y="5732038"/>
            <a:ext cx="1868524" cy="1062243"/>
          </a:xfrm>
          <a:prstGeom prst="rect">
            <a:avLst/>
          </a:prstGeom>
        </p:spPr>
      </p:pic>
      <p:pic>
        <p:nvPicPr>
          <p:cNvPr id="42" name="Picture 41" descr="A picture containing text, clipart, vector graphics&#10;&#10;Description automatically generated">
            <a:extLst>
              <a:ext uri="{FF2B5EF4-FFF2-40B4-BE49-F238E27FC236}">
                <a16:creationId xmlns:a16="http://schemas.microsoft.com/office/drawing/2014/main" id="{AF198E76-C179-4F78-811F-B953590F564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028027" y="5732037"/>
            <a:ext cx="1408791" cy="1062244"/>
          </a:xfrm>
          <a:prstGeom prst="rect">
            <a:avLst/>
          </a:prstGeom>
        </p:spPr>
      </p:pic>
      <p:pic>
        <p:nvPicPr>
          <p:cNvPr id="49" name="Picture 48" descr="A picture containing text, clipart, plate&#10;&#10;Description automatically generated">
            <a:extLst>
              <a:ext uri="{FF2B5EF4-FFF2-40B4-BE49-F238E27FC236}">
                <a16:creationId xmlns:a16="http://schemas.microsoft.com/office/drawing/2014/main" id="{91C528DC-F1A1-4B8A-A2EC-0B0AB2FF474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865739" y="6072055"/>
            <a:ext cx="2248289" cy="382209"/>
          </a:xfrm>
          <a:prstGeom prst="rect">
            <a:avLst/>
          </a:prstGeom>
        </p:spPr>
      </p:pic>
      <p:pic>
        <p:nvPicPr>
          <p:cNvPr id="51" name="Picture 50" descr="Text&#10;&#10;Description automatically generated">
            <a:extLst>
              <a:ext uri="{FF2B5EF4-FFF2-40B4-BE49-F238E27FC236}">
                <a16:creationId xmlns:a16="http://schemas.microsoft.com/office/drawing/2014/main" id="{81479EED-76B4-4913-8132-F8381E71CFB6}"/>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567609" y="6028690"/>
            <a:ext cx="1821119" cy="468938"/>
          </a:xfrm>
          <a:prstGeom prst="rect">
            <a:avLst/>
          </a:prstGeom>
        </p:spPr>
      </p:pic>
      <p:pic>
        <p:nvPicPr>
          <p:cNvPr id="53" name="Picture 52" descr="A picture containing text&#10;&#10;Description automatically generated">
            <a:extLst>
              <a:ext uri="{FF2B5EF4-FFF2-40B4-BE49-F238E27FC236}">
                <a16:creationId xmlns:a16="http://schemas.microsoft.com/office/drawing/2014/main" id="{9BF2B413-E388-4D50-9C34-B1B844A194D7}"/>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876224" y="5996459"/>
            <a:ext cx="1866900" cy="533400"/>
          </a:xfrm>
          <a:prstGeom prst="rect">
            <a:avLst/>
          </a:prstGeom>
        </p:spPr>
      </p:pic>
      <p:pic>
        <p:nvPicPr>
          <p:cNvPr id="55" name="Picture 54" descr="Icon&#10;&#10;Description automatically generated">
            <a:extLst>
              <a:ext uri="{FF2B5EF4-FFF2-40B4-BE49-F238E27FC236}">
                <a16:creationId xmlns:a16="http://schemas.microsoft.com/office/drawing/2014/main" id="{83182E03-5EB1-41A8-AB7C-C38466853BE7}"/>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2397039" y="5661602"/>
            <a:ext cx="1203114" cy="1203114"/>
          </a:xfrm>
          <a:prstGeom prst="rect">
            <a:avLst/>
          </a:prstGeom>
        </p:spPr>
      </p:pic>
      <p:pic>
        <p:nvPicPr>
          <p:cNvPr id="57" name="Picture 56" descr="Icon&#10;&#10;Description automatically generated">
            <a:extLst>
              <a:ext uri="{FF2B5EF4-FFF2-40B4-BE49-F238E27FC236}">
                <a16:creationId xmlns:a16="http://schemas.microsoft.com/office/drawing/2014/main" id="{BCAC315A-B20A-4EB3-9276-4FDEADDD75FB}"/>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4452538" y="5576554"/>
            <a:ext cx="1113413" cy="1373210"/>
          </a:xfrm>
          <a:prstGeom prst="rect">
            <a:avLst/>
          </a:prstGeom>
        </p:spPr>
      </p:pic>
      <p:pic>
        <p:nvPicPr>
          <p:cNvPr id="59" name="Picture 58" descr="Logo&#10;&#10;Description automatically generated">
            <a:extLst>
              <a:ext uri="{FF2B5EF4-FFF2-40B4-BE49-F238E27FC236}">
                <a16:creationId xmlns:a16="http://schemas.microsoft.com/office/drawing/2014/main" id="{6B3AF56D-C2DA-44DF-A322-884CA4F3C24F}"/>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586706" y="7788923"/>
            <a:ext cx="2010338" cy="593050"/>
          </a:xfrm>
          <a:prstGeom prst="rect">
            <a:avLst/>
          </a:prstGeom>
        </p:spPr>
      </p:pic>
      <p:pic>
        <p:nvPicPr>
          <p:cNvPr id="61" name="Picture 60" descr="Logo, company name&#10;&#10;Description automatically generated">
            <a:extLst>
              <a:ext uri="{FF2B5EF4-FFF2-40B4-BE49-F238E27FC236}">
                <a16:creationId xmlns:a16="http://schemas.microsoft.com/office/drawing/2014/main" id="{B992331F-ECD5-4A9E-89E0-8632C12F46A4}"/>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3098443" y="7483168"/>
            <a:ext cx="1267959" cy="1204561"/>
          </a:xfrm>
          <a:prstGeom prst="rect">
            <a:avLst/>
          </a:prstGeom>
        </p:spPr>
      </p:pic>
      <p:pic>
        <p:nvPicPr>
          <p:cNvPr id="63" name="Picture 62" descr="Icon&#10;&#10;Description automatically generated">
            <a:extLst>
              <a:ext uri="{FF2B5EF4-FFF2-40B4-BE49-F238E27FC236}">
                <a16:creationId xmlns:a16="http://schemas.microsoft.com/office/drawing/2014/main" id="{C396E8E5-22C3-4833-A675-6DEC6C0707CF}"/>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5296096" y="7366947"/>
            <a:ext cx="1387574" cy="1387574"/>
          </a:xfrm>
          <a:prstGeom prst="rect">
            <a:avLst/>
          </a:prstGeom>
        </p:spPr>
      </p:pic>
      <p:pic>
        <p:nvPicPr>
          <p:cNvPr id="65" name="Picture 64" descr="Logo&#10;&#10;Description automatically generated">
            <a:extLst>
              <a:ext uri="{FF2B5EF4-FFF2-40B4-BE49-F238E27FC236}">
                <a16:creationId xmlns:a16="http://schemas.microsoft.com/office/drawing/2014/main" id="{98A25E95-F7B6-4BD8-ACB9-3FC2B684BE80}"/>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738062" y="7451424"/>
            <a:ext cx="1480212" cy="1268048"/>
          </a:xfrm>
          <a:prstGeom prst="rect">
            <a:avLst/>
          </a:prstGeom>
        </p:spPr>
      </p:pic>
      <p:pic>
        <p:nvPicPr>
          <p:cNvPr id="67" name="Picture 66" descr="Text, logo&#10;&#10;Description automatically generated">
            <a:extLst>
              <a:ext uri="{FF2B5EF4-FFF2-40B4-BE49-F238E27FC236}">
                <a16:creationId xmlns:a16="http://schemas.microsoft.com/office/drawing/2014/main" id="{4A4D4F6F-BE10-4323-91BB-FB3E36721616}"/>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9892463" y="7759838"/>
            <a:ext cx="1834422" cy="651220"/>
          </a:xfrm>
          <a:prstGeom prst="rect">
            <a:avLst/>
          </a:prstGeom>
        </p:spPr>
      </p:pic>
      <p:pic>
        <p:nvPicPr>
          <p:cNvPr id="69" name="Picture 68" descr="Logo, icon&#10;&#10;Description automatically generated">
            <a:extLst>
              <a:ext uri="{FF2B5EF4-FFF2-40B4-BE49-F238E27FC236}">
                <a16:creationId xmlns:a16="http://schemas.microsoft.com/office/drawing/2014/main" id="{B291741B-8131-425F-980F-2A056BF19DFD}"/>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2530618" y="7533023"/>
            <a:ext cx="935957" cy="1104851"/>
          </a:xfrm>
          <a:prstGeom prst="rect">
            <a:avLst/>
          </a:prstGeom>
        </p:spPr>
      </p:pic>
      <p:pic>
        <p:nvPicPr>
          <p:cNvPr id="71" name="Picture 70" descr="Icon&#10;&#10;Description automatically generated">
            <a:extLst>
              <a:ext uri="{FF2B5EF4-FFF2-40B4-BE49-F238E27FC236}">
                <a16:creationId xmlns:a16="http://schemas.microsoft.com/office/drawing/2014/main" id="{DA6B1F73-34B1-4B89-AD09-760161A411D3}"/>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4331786" y="7622518"/>
            <a:ext cx="1354917" cy="925860"/>
          </a:xfrm>
          <a:prstGeom prst="rect">
            <a:avLst/>
          </a:prstGeom>
        </p:spPr>
      </p:pic>
      <p:pic>
        <p:nvPicPr>
          <p:cNvPr id="73" name="Picture 72" descr="Text&#10;&#10;Description automatically generated">
            <a:extLst>
              <a:ext uri="{FF2B5EF4-FFF2-40B4-BE49-F238E27FC236}">
                <a16:creationId xmlns:a16="http://schemas.microsoft.com/office/drawing/2014/main" id="{7F3F9924-5EBA-43C0-A617-CAE878423FCC}"/>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91674" y="9893180"/>
            <a:ext cx="2000403" cy="593453"/>
          </a:xfrm>
          <a:prstGeom prst="rect">
            <a:avLst/>
          </a:prstGeom>
        </p:spPr>
      </p:pic>
      <p:pic>
        <p:nvPicPr>
          <p:cNvPr id="75" name="Picture 74" descr="Logo&#10;&#10;Description automatically generated">
            <a:extLst>
              <a:ext uri="{FF2B5EF4-FFF2-40B4-BE49-F238E27FC236}">
                <a16:creationId xmlns:a16="http://schemas.microsoft.com/office/drawing/2014/main" id="{16BC26BB-5801-4498-94D2-2E5606CF4E3E}"/>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952205" y="9693168"/>
            <a:ext cx="1560435" cy="993477"/>
          </a:xfrm>
          <a:prstGeom prst="rect">
            <a:avLst/>
          </a:prstGeom>
        </p:spPr>
      </p:pic>
      <p:pic>
        <p:nvPicPr>
          <p:cNvPr id="77" name="Picture 76" descr="Logo&#10;&#10;Description automatically generated">
            <a:extLst>
              <a:ext uri="{FF2B5EF4-FFF2-40B4-BE49-F238E27FC236}">
                <a16:creationId xmlns:a16="http://schemas.microsoft.com/office/drawing/2014/main" id="{E2CA2319-93E5-457F-8FA6-B760E0F90F52}"/>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5190296" y="9528914"/>
            <a:ext cx="1599174" cy="1321984"/>
          </a:xfrm>
          <a:prstGeom prst="rect">
            <a:avLst/>
          </a:prstGeom>
        </p:spPr>
      </p:pic>
      <p:pic>
        <p:nvPicPr>
          <p:cNvPr id="79" name="Picture 78" descr="A picture containing text, clipart&#10;&#10;Description automatically generated">
            <a:extLst>
              <a:ext uri="{FF2B5EF4-FFF2-40B4-BE49-F238E27FC236}">
                <a16:creationId xmlns:a16="http://schemas.microsoft.com/office/drawing/2014/main" id="{30BE5358-D9EE-4577-902C-8CCC2B24CB0A}"/>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7476322" y="9815884"/>
            <a:ext cx="2003692" cy="748045"/>
          </a:xfrm>
          <a:prstGeom prst="rect">
            <a:avLst/>
          </a:prstGeom>
        </p:spPr>
      </p:pic>
      <p:pic>
        <p:nvPicPr>
          <p:cNvPr id="81" name="Picture 80" descr="Text&#10;&#10;Description automatically generated">
            <a:extLst>
              <a:ext uri="{FF2B5EF4-FFF2-40B4-BE49-F238E27FC236}">
                <a16:creationId xmlns:a16="http://schemas.microsoft.com/office/drawing/2014/main" id="{2034A0DF-05E3-4BFA-A333-7B5DB2FBD9B5}"/>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0095299" y="9837481"/>
            <a:ext cx="1428750" cy="704850"/>
          </a:xfrm>
          <a:prstGeom prst="rect">
            <a:avLst/>
          </a:prstGeom>
        </p:spPr>
      </p:pic>
      <p:pic>
        <p:nvPicPr>
          <p:cNvPr id="83" name="Picture 82" descr="Logo, company name&#10;&#10;Description automatically generated">
            <a:extLst>
              <a:ext uri="{FF2B5EF4-FFF2-40B4-BE49-F238E27FC236}">
                <a16:creationId xmlns:a16="http://schemas.microsoft.com/office/drawing/2014/main" id="{F98A8875-7EDA-4C94-A98E-BF72B25C874D}"/>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2199009" y="9814100"/>
            <a:ext cx="1599174" cy="751612"/>
          </a:xfrm>
          <a:prstGeom prst="rect">
            <a:avLst/>
          </a:prstGeom>
        </p:spPr>
      </p:pic>
      <p:pic>
        <p:nvPicPr>
          <p:cNvPr id="85" name="Picture 84" descr="Icon&#10;&#10;Description automatically generated">
            <a:extLst>
              <a:ext uri="{FF2B5EF4-FFF2-40B4-BE49-F238E27FC236}">
                <a16:creationId xmlns:a16="http://schemas.microsoft.com/office/drawing/2014/main" id="{C2F29A90-B485-4B8C-BF85-65DBA3EEFB0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14464272" y="9487867"/>
            <a:ext cx="1089945" cy="1404078"/>
          </a:xfrm>
          <a:prstGeom prst="rect">
            <a:avLst/>
          </a:prstGeom>
        </p:spPr>
      </p:pic>
      <p:sp>
        <p:nvSpPr>
          <p:cNvPr id="23" name="TextBox 22">
            <a:extLst>
              <a:ext uri="{FF2B5EF4-FFF2-40B4-BE49-F238E27FC236}">
                <a16:creationId xmlns:a16="http://schemas.microsoft.com/office/drawing/2014/main" id="{7597D1A6-17D8-018C-DF74-64DE71C6D9A4}"/>
              </a:ext>
            </a:extLst>
          </p:cNvPr>
          <p:cNvSpPr txBox="1"/>
          <p:nvPr/>
        </p:nvSpPr>
        <p:spPr>
          <a:xfrm>
            <a:off x="823039" y="334981"/>
            <a:ext cx="14222710" cy="861774"/>
          </a:xfrm>
          <a:prstGeom prst="rect">
            <a:avLst/>
          </a:prstGeom>
          <a:noFill/>
        </p:spPr>
        <p:txBody>
          <a:bodyPr wrap="square">
            <a:spAutoFit/>
          </a:bodyPr>
          <a:lstStyle/>
          <a:p>
            <a:pPr algn="ctr">
              <a:lnSpc>
                <a:spcPct val="100000"/>
              </a:lnSpc>
              <a:spcBef>
                <a:spcPts val="1400"/>
              </a:spcBef>
              <a:spcAft>
                <a:spcPts val="1400"/>
              </a:spcAft>
            </a:pPr>
            <a:r>
              <a:rPr lang="en-US" sz="5000" b="1" dirty="0">
                <a:latin typeface="Helvetica" pitchFamily="2" charset="0"/>
                <a:ea typeface="Yu Gothic Light" panose="020B0300000000000000" pitchFamily="34" charset="-128"/>
              </a:rPr>
              <a:t>Some Platforms We Support</a:t>
            </a:r>
          </a:p>
        </p:txBody>
      </p:sp>
      <p:pic>
        <p:nvPicPr>
          <p:cNvPr id="7" name="Picture 6" descr="Text, logo&#10;&#10;Description automatically generated">
            <a:extLst>
              <a:ext uri="{FF2B5EF4-FFF2-40B4-BE49-F238E27FC236}">
                <a16:creationId xmlns:a16="http://schemas.microsoft.com/office/drawing/2014/main" id="{81E61C31-9B0D-23D5-F9A8-158FC5C8CD0F}"/>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4376742" y="2020186"/>
            <a:ext cx="1330941" cy="600736"/>
          </a:xfrm>
          <a:prstGeom prst="rect">
            <a:avLst/>
          </a:prstGeom>
        </p:spPr>
      </p:pic>
    </p:spTree>
    <p:extLst>
      <p:ext uri="{BB962C8B-B14F-4D97-AF65-F5344CB8AC3E}">
        <p14:creationId xmlns:p14="http://schemas.microsoft.com/office/powerpoint/2010/main" val="1202503807"/>
      </p:ext>
    </p:extLst>
  </p:cSld>
  <p:clrMapOvr>
    <a:masterClrMapping/>
  </p:clrMapOvr>
  <mc:AlternateContent xmlns:mc="http://schemas.openxmlformats.org/markup-compatibility/2006" xmlns:p14="http://schemas.microsoft.com/office/powerpoint/2010/main">
    <mc:Choice Requires="p14">
      <p:transition spd="slow" p14:dur="2000" advTm="1554"/>
    </mc:Choice>
    <mc:Fallback xmlns="">
      <p:transition spd="slow" advTm="155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C8C84F2-BCE2-6A39-501F-4D834047ED6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3" name="Rectangle 12">
            <a:extLst>
              <a:ext uri="{FF2B5EF4-FFF2-40B4-BE49-F238E27FC236}">
                <a16:creationId xmlns:a16="http://schemas.microsoft.com/office/drawing/2014/main" id="{BF324CC2-460E-BA0A-70F8-47544DAECDA8}"/>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63D7616-0399-9746-FF73-60859075C6C8}"/>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16" name="TextBox 15">
            <a:extLst>
              <a:ext uri="{FF2B5EF4-FFF2-40B4-BE49-F238E27FC236}">
                <a16:creationId xmlns:a16="http://schemas.microsoft.com/office/drawing/2014/main" id="{FD8B78B1-6585-D6B6-4955-C70365788C04}"/>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17" name="TextBox 16">
            <a:extLst>
              <a:ext uri="{FF2B5EF4-FFF2-40B4-BE49-F238E27FC236}">
                <a16:creationId xmlns:a16="http://schemas.microsoft.com/office/drawing/2014/main" id="{CC113E29-3D57-D730-CEBD-68ADBFF529F4}"/>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18" name="Graphic 17" descr="Phone Vibration outline">
            <a:extLst>
              <a:ext uri="{FF2B5EF4-FFF2-40B4-BE49-F238E27FC236}">
                <a16:creationId xmlns:a16="http://schemas.microsoft.com/office/drawing/2014/main" id="{E8504A8A-90DA-6C3D-8FD1-F6449324C6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id="19" name="Graphic 18" descr="Email outline">
            <a:extLst>
              <a:ext uri="{FF2B5EF4-FFF2-40B4-BE49-F238E27FC236}">
                <a16:creationId xmlns:a16="http://schemas.microsoft.com/office/drawing/2014/main" id="{6340566B-28A3-C882-3C93-2D9B6C8AED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id="20" name="Graphic 19" descr="Internet outline">
            <a:extLst>
              <a:ext uri="{FF2B5EF4-FFF2-40B4-BE49-F238E27FC236}">
                <a16:creationId xmlns:a16="http://schemas.microsoft.com/office/drawing/2014/main" id="{36F90EAE-8ABB-E1D1-CABB-7B1880AD0DD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sp>
        <p:nvSpPr>
          <p:cNvPr id="21" name="TextBox 20">
            <a:extLst>
              <a:ext uri="{FF2B5EF4-FFF2-40B4-BE49-F238E27FC236}">
                <a16:creationId xmlns:a16="http://schemas.microsoft.com/office/drawing/2014/main" id="{D58278EF-76DD-64AD-EE13-D08DAE7E4B03}"/>
              </a:ext>
            </a:extLst>
          </p:cNvPr>
          <p:cNvSpPr txBox="1"/>
          <p:nvPr/>
        </p:nvSpPr>
        <p:spPr>
          <a:xfrm>
            <a:off x="823039" y="4703715"/>
            <a:ext cx="14222710" cy="1569660"/>
          </a:xfrm>
          <a:prstGeom prst="rect">
            <a:avLst/>
          </a:prstGeom>
          <a:noFill/>
        </p:spPr>
        <p:txBody>
          <a:bodyPr wrap="square">
            <a:spAutoFit/>
          </a:bodyPr>
          <a:lstStyle/>
          <a:p>
            <a:pPr algn="ctr">
              <a:lnSpc>
                <a:spcPct val="100000"/>
              </a:lnSpc>
              <a:spcBef>
                <a:spcPts val="1400"/>
              </a:spcBef>
              <a:spcAft>
                <a:spcPts val="1400"/>
              </a:spcAft>
            </a:pPr>
            <a:r>
              <a:rPr lang="en-US" sz="9600" b="1" dirty="0">
                <a:latin typeface="Helvetica" pitchFamily="2" charset="0"/>
                <a:ea typeface="Yu Gothic Light" panose="020B0300000000000000" pitchFamily="34" charset="-128"/>
              </a:rPr>
              <a:t>Case Studies</a:t>
            </a:r>
          </a:p>
        </p:txBody>
      </p:sp>
    </p:spTree>
    <p:extLst>
      <p:ext uri="{BB962C8B-B14F-4D97-AF65-F5344CB8AC3E}">
        <p14:creationId xmlns:p14="http://schemas.microsoft.com/office/powerpoint/2010/main" val="2106839338"/>
      </p:ext>
    </p:extLst>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BB7E77-7ACE-52B3-445B-B720DDE6F6D0}"/>
              </a:ext>
            </a:extLst>
          </p:cNvPr>
          <p:cNvPicPr>
            <a:picLocks noAdjustHandles="1" noChangeArrowheads="1" noChangeAspect="1" noChangeShapeType="1" noCrop="1" noEditPoints="1" noGrp="1" noMove="1" noResize="1" noRot="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3" name="TextBox 12"/>
          <p:cNvSpPr txBox="1"/>
          <p:nvPr/>
        </p:nvSpPr>
        <p:spPr>
          <a:xfrm>
            <a:off x="856218" y="2817302"/>
            <a:ext cx="6848695" cy="7478970"/>
          </a:xfrm>
          <a:prstGeom prst="rect">
            <a:avLst/>
          </a:prstGeom>
          <a:noFill/>
        </p:spPr>
        <p:txBody>
          <a:bodyPr rtlCol="0" wrap="square">
            <a:spAutoFit/>
          </a:bodyPr>
          <a:lstStyle/>
          <a:p>
            <a:pPr algn="just"/>
            <a:r>
              <a:rPr dirty="0" lang="en-US" sz="2400">
                <a:solidFill>
                  <a:schemeClr val="tx1">
                    <a:lumMod val="75000"/>
                    <a:lumOff val="25000"/>
                  </a:schemeClr>
                </a:solidFill>
                <a:latin charset="0" pitchFamily="2" typeface="Helvetica"/>
              </a:rPr>
              <a:t>The </a:t>
            </a:r>
            <a:r>
              <a:rPr dirty="0" err="1" lang="en-US" sz="2400">
                <a:solidFill>
                  <a:schemeClr val="tx1">
                    <a:lumMod val="75000"/>
                    <a:lumOff val="25000"/>
                  </a:schemeClr>
                </a:solidFill>
                <a:latin charset="0" pitchFamily="2" typeface="Helvetica"/>
              </a:rPr>
              <a:t>EONetwork</a:t>
            </a:r>
            <a:r>
              <a:rPr dirty="0" lang="en-US" sz="2400">
                <a:solidFill>
                  <a:schemeClr val="tx1">
                    <a:lumMod val="75000"/>
                    <a:lumOff val="25000"/>
                  </a:schemeClr>
                </a:solidFill>
                <a:latin charset="0" pitchFamily="2" typeface="Helvetica"/>
              </a:rPr>
              <a:t> organization is comprises of Entrepreneurs only from across the globe. The organization has over 12,000 Entrepreneurs from 48 countries, has over 150 chapters with total sales of all EO members above USD 500 billion. </a:t>
            </a:r>
          </a:p>
          <a:p>
            <a:pPr algn="just"/>
            <a:endParaRPr dirty="0" lang="en-US" sz="2400">
              <a:solidFill>
                <a:schemeClr val="tx1">
                  <a:lumMod val="75000"/>
                  <a:lumOff val="25000"/>
                </a:schemeClr>
              </a:solidFill>
              <a:latin charset="0" pitchFamily="2" typeface="Helvetica"/>
            </a:endParaRPr>
          </a:p>
          <a:p>
            <a:pPr algn="just"/>
            <a:r>
              <a:rPr dirty="0" lang="en-US" sz="2400">
                <a:solidFill>
                  <a:schemeClr val="tx1">
                    <a:lumMod val="75000"/>
                    <a:lumOff val="25000"/>
                  </a:schemeClr>
                </a:solidFill>
                <a:latin charset="0" pitchFamily="2" typeface="Helvetica"/>
              </a:rPr>
              <a:t>The portal has to offer a lot of features to Entrepreneurs: Network with other entrepreneurs across the globe, connect with chapters, chapter sub portal, pay for membership, view events across the globe, deals specific to </a:t>
            </a:r>
            <a:r>
              <a:rPr dirty="0" err="1" lang="en-US" sz="2400">
                <a:solidFill>
                  <a:schemeClr val="tx1">
                    <a:lumMod val="75000"/>
                    <a:lumOff val="25000"/>
                  </a:schemeClr>
                </a:solidFill>
                <a:latin charset="0" pitchFamily="2" typeface="Helvetica"/>
              </a:rPr>
              <a:t>EONetwork</a:t>
            </a:r>
            <a:r>
              <a:rPr dirty="0" lang="en-US" sz="2400">
                <a:solidFill>
                  <a:schemeClr val="tx1">
                    <a:lumMod val="75000"/>
                    <a:lumOff val="25000"/>
                  </a:schemeClr>
                </a:solidFill>
                <a:latin charset="0" pitchFamily="2" typeface="Helvetica"/>
              </a:rPr>
              <a:t> members, eLearning, etc. In addition to the portal, we have also developed iPhone and Android app for the portal.</a:t>
            </a:r>
          </a:p>
          <a:p>
            <a:pPr algn="just"/>
            <a:endParaRPr dirty="0" lang="en-US" sz="2400">
              <a:solidFill>
                <a:schemeClr val="tx1">
                  <a:lumMod val="75000"/>
                  <a:lumOff val="25000"/>
                </a:schemeClr>
              </a:solidFill>
              <a:latin charset="0" pitchFamily="2" typeface="Helvetica"/>
            </a:endParaRPr>
          </a:p>
          <a:p>
            <a:pPr algn="just"/>
            <a:r>
              <a:rPr dirty="0" lang="en-US" sz="2400">
                <a:solidFill>
                  <a:schemeClr val="tx1">
                    <a:lumMod val="75000"/>
                    <a:lumOff val="25000"/>
                  </a:schemeClr>
                </a:solidFill>
                <a:latin charset="0" pitchFamily="2" typeface="Helvetica"/>
              </a:rPr>
              <a:t>Members of </a:t>
            </a:r>
            <a:r>
              <a:rPr dirty="0" err="1" lang="en-US" sz="2400">
                <a:solidFill>
                  <a:schemeClr val="tx1">
                    <a:lumMod val="75000"/>
                    <a:lumOff val="25000"/>
                  </a:schemeClr>
                </a:solidFill>
                <a:latin charset="0" pitchFamily="2" typeface="Helvetica"/>
              </a:rPr>
              <a:t>EONetwork</a:t>
            </a:r>
            <a:r>
              <a:rPr dirty="0" lang="en-US" sz="2400">
                <a:solidFill>
                  <a:schemeClr val="tx1">
                    <a:lumMod val="75000"/>
                    <a:lumOff val="25000"/>
                  </a:schemeClr>
                </a:solidFill>
                <a:latin charset="0" pitchFamily="2" typeface="Helvetica"/>
              </a:rPr>
              <a:t> include: </a:t>
            </a:r>
          </a:p>
          <a:p>
            <a:pPr algn="just" indent="-457200" marL="457200">
              <a:buFontTx/>
              <a:buChar char="-"/>
            </a:pPr>
            <a:r>
              <a:rPr dirty="0" i="1" lang="en-US" sz="2400">
                <a:solidFill>
                  <a:schemeClr val="tx1">
                    <a:lumMod val="75000"/>
                    <a:lumOff val="25000"/>
                  </a:schemeClr>
                </a:solidFill>
                <a:latin charset="0" pitchFamily="2" typeface="Helvetica"/>
              </a:rPr>
              <a:t>Michael Dell of Dell Technologies</a:t>
            </a:r>
          </a:p>
          <a:p>
            <a:pPr algn="just" indent="-457200" marL="457200">
              <a:buFontTx/>
              <a:buChar char="-"/>
            </a:pPr>
            <a:r>
              <a:rPr dirty="0" i="1" lang="en-US" sz="2400">
                <a:solidFill>
                  <a:schemeClr val="tx1">
                    <a:lumMod val="75000"/>
                    <a:lumOff val="25000"/>
                  </a:schemeClr>
                </a:solidFill>
                <a:latin charset="0" pitchFamily="2" typeface="Helvetica"/>
              </a:rPr>
              <a:t>Sarah Blakely of Spanx</a:t>
            </a:r>
          </a:p>
          <a:p>
            <a:pPr algn="just"/>
            <a:r>
              <a:rPr dirty="0" i="1" lang="en-US" sz="2400">
                <a:solidFill>
                  <a:schemeClr val="tx1">
                    <a:lumMod val="75000"/>
                    <a:lumOff val="25000"/>
                  </a:schemeClr>
                </a:solidFill>
                <a:latin charset="0" pitchFamily="2" typeface="Helvetica"/>
              </a:rPr>
              <a:t>-  And 299 Entrepreneurs listed in  INC 5,000 List</a:t>
            </a:r>
          </a:p>
          <a:p>
            <a:pPr algn="just"/>
            <a:endParaRPr dirty="0" lang="en-US" sz="2400">
              <a:solidFill>
                <a:schemeClr val="tx1">
                  <a:lumMod val="75000"/>
                  <a:lumOff val="25000"/>
                </a:schemeClr>
              </a:solidFill>
              <a:latin charset="0" pitchFamily="2" typeface="Helvetica"/>
            </a:endParaRPr>
          </a:p>
        </p:txBody>
      </p:sp>
      <p:pic>
        <p:nvPicPr>
          <p:cNvPr id="2" name="Picture 1"/>
          <p:cNvPicPr>
            <a:picLocks noChangeAspect="1"/>
          </p:cNvPicPr>
          <p:nvPr/>
        </p:nvPicPr>
        <p:blipFill>
          <a:blip cstate="print" r:embed="rId3">
            <a:extLst>
              <a:ext uri="{28A0092B-C50C-407E-A947-70E740481C1C}">
                <a14:useLocalDpi xmlns:a14="http://schemas.microsoft.com/office/drawing/2010/main" val="0"/>
              </a:ext>
            </a:extLst>
          </a:blip>
          <a:stretch>
            <a:fillRect/>
          </a:stretch>
        </p:blipFill>
        <p:spPr>
          <a:xfrm>
            <a:off x="3178247" y="416002"/>
            <a:ext cx="1982748" cy="2045008"/>
          </a:xfrm>
          <a:prstGeom prst="rect">
            <a:avLst/>
          </a:prstGeom>
        </p:spPr>
      </p:pic>
      <p:pic>
        <p:nvPicPr>
          <p:cNvPr id="4" name="Picture 3"/>
          <p:cNvPicPr>
            <a:picLocks noChangeAspect="1"/>
          </p:cNvPicPr>
          <p:nvPr/>
        </p:nvPicPr>
        <p:blipFill rotWithShape="1">
          <a:blip cstate="print" r:embed="rId4">
            <a:extLst>
              <a:ext uri="{28A0092B-C50C-407E-A947-70E740481C1C}">
                <a14:useLocalDpi xmlns:a14="http://schemas.microsoft.com/office/drawing/2010/main" val="0"/>
              </a:ext>
            </a:extLst>
          </a:blip>
          <a:srcRect b="31" l="40" r="6"/>
          <a:stretch/>
        </p:blipFill>
        <p:spPr>
          <a:xfrm>
            <a:off x="8552676" y="655574"/>
            <a:ext cx="6830676" cy="10589433"/>
          </a:xfrm>
          <a:prstGeom prst="rect">
            <a:avLst/>
          </a:prstGeom>
          <a:ln>
            <a:noFill/>
          </a:ln>
          <a:effectLst>
            <a:outerShdw algn="tl" blurRad="292100" dir="2700000" dist="139700" rotWithShape="0">
              <a:srgbClr val="333333">
                <a:alpha val="65000"/>
              </a:srgbClr>
            </a:outerShdw>
          </a:effectLst>
        </p:spPr>
      </p:pic>
      <p:sp>
        <p:nvSpPr>
          <p:cNvPr id="5" name="Rectangle 4">
            <a:extLst>
              <a:ext uri="{FF2B5EF4-FFF2-40B4-BE49-F238E27FC236}">
                <a16:creationId xmlns:a16="http://schemas.microsoft.com/office/drawing/2014/main" id="{7DD6A2EC-76AE-73B0-DA88-95D08E4B1278}"/>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7" name="TextBox 6">
            <a:extLst>
              <a:ext uri="{FF2B5EF4-FFF2-40B4-BE49-F238E27FC236}">
                <a16:creationId xmlns:a16="http://schemas.microsoft.com/office/drawing/2014/main" id="{3FFBEC1E-8061-DA02-0F86-BBF9E8D75088}"/>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8" name="TextBox 7">
            <a:extLst>
              <a:ext uri="{FF2B5EF4-FFF2-40B4-BE49-F238E27FC236}">
                <a16:creationId xmlns:a16="http://schemas.microsoft.com/office/drawing/2014/main" id="{C4DF1146-50DB-C9AD-066C-44CE3655281F}"/>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9" name="TextBox 8">
            <a:extLst>
              <a:ext uri="{FF2B5EF4-FFF2-40B4-BE49-F238E27FC236}">
                <a16:creationId xmlns:a16="http://schemas.microsoft.com/office/drawing/2014/main" id="{42411166-0BF8-901D-B964-04325A73B2D8}"/>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0" name="Graphic 9">
            <a:extLst>
              <a:ext uri="{FF2B5EF4-FFF2-40B4-BE49-F238E27FC236}">
                <a16:creationId xmlns:a16="http://schemas.microsoft.com/office/drawing/2014/main" id="{A2118C85-EF0A-E311-3A7A-C9C45680789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84444" y="12002163"/>
            <a:ext cx="766550" cy="766550"/>
          </a:xfrm>
          <a:prstGeom prst="rect">
            <a:avLst/>
          </a:prstGeom>
        </p:spPr>
      </p:pic>
      <p:pic>
        <p:nvPicPr>
          <p:cNvPr descr="Email outline" id="11" name="Graphic 10">
            <a:extLst>
              <a:ext uri="{FF2B5EF4-FFF2-40B4-BE49-F238E27FC236}">
                <a16:creationId xmlns:a16="http://schemas.microsoft.com/office/drawing/2014/main" id="{C6F51D5B-1775-7B8E-1F48-7AEFF1ECDC7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9538" y="12041313"/>
            <a:ext cx="687003" cy="687003"/>
          </a:xfrm>
          <a:prstGeom prst="rect">
            <a:avLst/>
          </a:prstGeom>
        </p:spPr>
      </p:pic>
      <p:pic>
        <p:nvPicPr>
          <p:cNvPr descr="Internet outline" id="12" name="Graphic 11">
            <a:extLst>
              <a:ext uri="{FF2B5EF4-FFF2-40B4-BE49-F238E27FC236}">
                <a16:creationId xmlns:a16="http://schemas.microsoft.com/office/drawing/2014/main" id="{1E3469CC-E71A-B4D1-E0BA-98F1C45DD7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3972914940"/>
      </p:ext>
    </p:extLst>
  </p:cSld>
  <p:clrMapOvr>
    <a:masterClrMapping/>
  </p:clrMapOvr>
  <mc:AlternateContent xmlns:mc="http://schemas.openxmlformats.org/markup-compatibility/2006" xmlns:p14="http://schemas.microsoft.com/office/powerpoint/2010/main">
    <mc:Choice Requires="p14">
      <p:transition advTm="928" p14:dur="2000" spd="slow"/>
    </mc:Choice>
    <mc:Fallback xmlns="">
      <p:transition advTm="928" spd="slow"/>
    </mc:Fallback>
  </mc:AlternateContent>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97E398-770B-EFD8-DB1A-2BA8576EBAB5}"/>
              </a:ext>
            </a:extLst>
          </p:cNvPr>
          <p:cNvPicPr>
            <a:picLocks noAdjustHandles="1" noChangeArrowheads="1" noChangeAspect="1" noChangeShapeType="1" noCrop="1" noEditPoints="1" noGrp="1" noMove="1" noResize="1" noRot="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11" name="Rectangle 10"/>
          <p:cNvSpPr/>
          <p:nvPr/>
        </p:nvSpPr>
        <p:spPr>
          <a:xfrm>
            <a:off x="843974" y="3107883"/>
            <a:ext cx="5279239" cy="2844690"/>
          </a:xfrm>
          <a:prstGeom prst="rect">
            <a:avLst/>
          </a:prstGeom>
        </p:spPr>
        <p:txBody>
          <a:bodyPr wrap="square">
            <a:spAutoFit/>
          </a:bodyPr>
          <a:lstStyle/>
          <a:p>
            <a:pPr algn="just">
              <a:lnSpc>
                <a:spcPct val="107000"/>
              </a:lnSpc>
              <a:spcAft>
                <a:spcPts val="800"/>
              </a:spcAft>
            </a:pPr>
            <a:r>
              <a:rPr dirty="0" lang="en-IN" sz="2400">
                <a:latin charset="0" pitchFamily="2" typeface="Helvetica"/>
              </a:rPr>
              <a:t>A popular &amp; premium brand for footwear and accessories. We have developed the store from scratch and have integrated their Accounting, Inventory and other workflow systems for their US, South Africa, Australia, Canada and Mexico stores.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397" y="155242"/>
            <a:ext cx="3467100" cy="3467100"/>
          </a:xfrm>
          <a:prstGeom prst="rect">
            <a:avLst/>
          </a:prstGeom>
        </p:spPr>
      </p:pic>
      <p:sp>
        <p:nvSpPr>
          <p:cNvPr id="2" name="Rectangle 1"/>
          <p:cNvSpPr/>
          <p:nvPr/>
        </p:nvSpPr>
        <p:spPr>
          <a:xfrm>
            <a:off x="843974" y="7390979"/>
            <a:ext cx="5279239" cy="2308324"/>
          </a:xfrm>
          <a:prstGeom prst="rect">
            <a:avLst/>
          </a:prstGeom>
        </p:spPr>
        <p:txBody>
          <a:bodyPr wrap="square">
            <a:spAutoFit/>
          </a:bodyPr>
          <a:lstStyle/>
          <a:p>
            <a:r>
              <a:rPr i="1" lang="en-US" sz="2400" u="sng">
                <a:latin charset="0" pitchFamily="2" typeface="Helvetica"/>
              </a:rPr>
              <a:t>The team was very professional and I would 100% recommend it to anyone that looks for a solid partnership for their Ecommerce projects</a:t>
            </a:r>
          </a:p>
          <a:p>
            <a:endParaRPr i="1" lang="en-US" sz="2400">
              <a:latin charset="0" pitchFamily="2" typeface="Helvetica"/>
            </a:endParaRPr>
          </a:p>
          <a:p>
            <a:r>
              <a:rPr b="1" lang="en-US" sz="2400">
                <a:latin charset="0" pitchFamily="2" typeface="Helvetica"/>
              </a:rPr>
              <a:t>	- Steve Madden Team</a:t>
            </a:r>
            <a:endParaRPr b="1" lang="en-IN" sz="2400">
              <a:latin charset="0" pitchFamily="2" typeface="Helvetica"/>
            </a:endParaRPr>
          </a:p>
        </p:txBody>
      </p:sp>
      <p:pic>
        <p:nvPicPr>
          <p:cNvPr id="4" name="Picture 3"/>
          <p:cNvPicPr>
            <a:picLocks noChangeAspect="1"/>
          </p:cNvPicPr>
          <p:nvPr/>
        </p:nvPicPr>
        <p:blipFill rotWithShape="1">
          <a:blip cstate="print" r:embed="rId4">
            <a:extLst>
              <a:ext uri="{28A0092B-C50C-407E-A947-70E740481C1C}">
                <a14:useLocalDpi xmlns:a14="http://schemas.microsoft.com/office/drawing/2010/main" val="0"/>
              </a:ext>
            </a:extLst>
          </a:blip>
          <a:srcRect b="37" l="79" r="68"/>
          <a:stretch/>
        </p:blipFill>
        <p:spPr>
          <a:xfrm>
            <a:off x="7088799" y="1009540"/>
            <a:ext cx="8324815" cy="10375174"/>
          </a:xfrm>
          <a:prstGeom prst="rect">
            <a:avLst/>
          </a:prstGeom>
          <a:ln>
            <a:noFill/>
          </a:ln>
          <a:effectLst>
            <a:outerShdw algn="tl" blurRad="292100" dir="2700000" dist="139700" rotWithShape="0">
              <a:srgbClr val="333333">
                <a:alpha val="65000"/>
              </a:srgbClr>
            </a:outerShdw>
          </a:effectLst>
        </p:spPr>
      </p:pic>
      <p:sp>
        <p:nvSpPr>
          <p:cNvPr id="5" name="Rectangle 4">
            <a:extLst>
              <a:ext uri="{FF2B5EF4-FFF2-40B4-BE49-F238E27FC236}">
                <a16:creationId xmlns:a16="http://schemas.microsoft.com/office/drawing/2014/main" id="{2F5752C1-3ED6-9EB9-0192-87DB67C60BA8}"/>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7" name="TextBox 6">
            <a:extLst>
              <a:ext uri="{FF2B5EF4-FFF2-40B4-BE49-F238E27FC236}">
                <a16:creationId xmlns:a16="http://schemas.microsoft.com/office/drawing/2014/main" id="{D8AA72F0-299E-32E0-62F1-149995B0884D}"/>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8" name="TextBox 7">
            <a:extLst>
              <a:ext uri="{FF2B5EF4-FFF2-40B4-BE49-F238E27FC236}">
                <a16:creationId xmlns:a16="http://schemas.microsoft.com/office/drawing/2014/main" id="{8B2F488C-DB9A-611E-C5D1-694C83129989}"/>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0" name="TextBox 9">
            <a:extLst>
              <a:ext uri="{FF2B5EF4-FFF2-40B4-BE49-F238E27FC236}">
                <a16:creationId xmlns:a16="http://schemas.microsoft.com/office/drawing/2014/main" id="{5B0629B5-28AA-610F-FFF1-0818579D0985}"/>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2" name="Graphic 11">
            <a:extLst>
              <a:ext uri="{FF2B5EF4-FFF2-40B4-BE49-F238E27FC236}">
                <a16:creationId xmlns:a16="http://schemas.microsoft.com/office/drawing/2014/main" id="{63C8C6FE-A7FC-FE1E-FA4E-4C5FA1C330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84444" y="12002163"/>
            <a:ext cx="766550" cy="766550"/>
          </a:xfrm>
          <a:prstGeom prst="rect">
            <a:avLst/>
          </a:prstGeom>
        </p:spPr>
      </p:pic>
      <p:pic>
        <p:nvPicPr>
          <p:cNvPr descr="Email outline" id="13" name="Graphic 12">
            <a:extLst>
              <a:ext uri="{FF2B5EF4-FFF2-40B4-BE49-F238E27FC236}">
                <a16:creationId xmlns:a16="http://schemas.microsoft.com/office/drawing/2014/main" id="{6E6EFC51-79FC-717B-AC7C-72ACC9984C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9538" y="12041313"/>
            <a:ext cx="687003" cy="687003"/>
          </a:xfrm>
          <a:prstGeom prst="rect">
            <a:avLst/>
          </a:prstGeom>
        </p:spPr>
      </p:pic>
      <p:pic>
        <p:nvPicPr>
          <p:cNvPr descr="Internet outline" id="14" name="Graphic 13">
            <a:extLst>
              <a:ext uri="{FF2B5EF4-FFF2-40B4-BE49-F238E27FC236}">
                <a16:creationId xmlns:a16="http://schemas.microsoft.com/office/drawing/2014/main" id="{EA3BCEFF-F685-27A7-5B4B-A5B7609D240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425825490"/>
      </p:ext>
    </p:extLst>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
            <a:ext cx="16257588" cy="13006070"/>
          </a:xfrm>
          <a:prstGeom prst="rect">
            <a:avLst/>
          </a:prstGeom>
        </p:spPr>
      </p:pic>
      <p:sp>
        <p:nvSpPr>
          <p:cNvPr id="7" name="Rectangle 6"/>
          <p:cNvSpPr/>
          <p:nvPr/>
        </p:nvSpPr>
        <p:spPr>
          <a:xfrm>
            <a:off x="1233682" y="2395877"/>
            <a:ext cx="5967218" cy="9222525"/>
          </a:xfrm>
          <a:prstGeom prst="rect">
            <a:avLst/>
          </a:prstGeom>
        </p:spPr>
        <p:txBody>
          <a:bodyPr wrap="square">
            <a:spAutoFit/>
          </a:bodyPr>
          <a:lstStyle/>
          <a:p>
            <a:pPr indent="-457200" marL="457200">
              <a:lnSpc>
                <a:spcPct val="107000"/>
              </a:lnSpc>
              <a:spcBef>
                <a:spcPts val="1200"/>
              </a:spcBef>
              <a:spcAft>
                <a:spcPts val="800"/>
              </a:spcAft>
              <a:buFontTx/>
              <a:buChar char="-"/>
            </a:pPr>
            <a:r>
              <a:rPr dirty="0" lang="en-US" sz="2400">
                <a:latin charset="0" pitchFamily="2" typeface="Helvetica"/>
                <a:ea charset="0" panose="020F0502020204030204" pitchFamily="34" typeface="Calibri"/>
                <a:cs charset="0" panose="02020603050405020304" pitchFamily="18" typeface="Times New Roman"/>
              </a:rPr>
              <a:t>Catalog has more than 3 million book titles. </a:t>
            </a:r>
          </a:p>
          <a:p>
            <a:pPr indent="-457200" marL="457200">
              <a:lnSpc>
                <a:spcPct val="107000"/>
              </a:lnSpc>
              <a:spcBef>
                <a:spcPts val="1200"/>
              </a:spcBef>
              <a:spcAft>
                <a:spcPts val="800"/>
              </a:spcAft>
              <a:buFontTx/>
              <a:buChar char="-"/>
            </a:pPr>
            <a:r>
              <a:rPr dirty="0" lang="en-US" sz="2400">
                <a:latin charset="0" pitchFamily="2" typeface="Helvetica"/>
                <a:ea charset="0" panose="020F0502020204030204" pitchFamily="34" typeface="Calibri"/>
                <a:cs charset="0" panose="02020603050405020304" pitchFamily="18" typeface="Times New Roman"/>
              </a:rPr>
              <a:t>Physical books and e-books </a:t>
            </a:r>
          </a:p>
          <a:p>
            <a:pPr indent="-457200" marL="457200">
              <a:lnSpc>
                <a:spcPct val="107000"/>
              </a:lnSpc>
              <a:spcBef>
                <a:spcPts val="1200"/>
              </a:spcBef>
              <a:spcAft>
                <a:spcPts val="800"/>
              </a:spcAft>
              <a:buFontTx/>
              <a:buChar char="-"/>
            </a:pPr>
            <a:r>
              <a:rPr dirty="0" lang="en-US" sz="2400">
                <a:latin charset="0" pitchFamily="2" typeface="Helvetica"/>
                <a:ea charset="0" panose="020F0502020204030204" pitchFamily="34" typeface="Calibri"/>
                <a:cs charset="0" panose="02020603050405020304" pitchFamily="18" typeface="Times New Roman"/>
              </a:rPr>
              <a:t>Caters to B2B buyers and organizations with tiered pricing &amp; preferred pricing</a:t>
            </a:r>
            <a:r>
              <a:rPr dirty="0" lang="en-IN" sz="2400">
                <a:effectLst/>
                <a:latin charset="0" pitchFamily="2" typeface="Helvetica"/>
                <a:ea charset="0" panose="020F0502020204030204" pitchFamily="34" typeface="Calibri"/>
                <a:cs charset="0" panose="02020603050405020304" pitchFamily="18" typeface="Times New Roman"/>
              </a:rPr>
              <a:t>. </a:t>
            </a:r>
          </a:p>
          <a:p>
            <a:pPr indent="-457200" marL="457200">
              <a:lnSpc>
                <a:spcPct val="107000"/>
              </a:lnSpc>
              <a:spcBef>
                <a:spcPts val="1200"/>
              </a:spcBef>
              <a:spcAft>
                <a:spcPts val="800"/>
              </a:spcAft>
              <a:buFontTx/>
              <a:buChar char="-"/>
            </a:pPr>
            <a:r>
              <a:rPr dirty="0" lang="en-IN" sz="2400">
                <a:latin charset="0" pitchFamily="2" typeface="Helvetica"/>
                <a:ea charset="0" panose="020F0502020204030204" pitchFamily="34" typeface="Calibri"/>
                <a:cs charset="0" panose="02020603050405020304" pitchFamily="18" typeface="Times New Roman"/>
              </a:rPr>
              <a:t>Features also includes:</a:t>
            </a:r>
          </a:p>
          <a:p>
            <a:pPr indent="-457200" lvl="1" marL="1159459">
              <a:lnSpc>
                <a:spcPct val="107000"/>
              </a:lnSpc>
              <a:spcBef>
                <a:spcPts val="1200"/>
              </a:spcBef>
              <a:spcAft>
                <a:spcPts val="800"/>
              </a:spcAft>
              <a:buFontTx/>
              <a:buChar char="-"/>
            </a:pPr>
            <a:r>
              <a:rPr dirty="0" lang="en-IN" sz="2400">
                <a:effectLst/>
                <a:latin charset="0" pitchFamily="2" typeface="Helvetica"/>
                <a:ea charset="0" panose="020F0502020204030204" pitchFamily="34" typeface="Calibri"/>
                <a:cs charset="0" panose="02020603050405020304" pitchFamily="18" typeface="Times New Roman"/>
              </a:rPr>
              <a:t>Compare books</a:t>
            </a:r>
          </a:p>
          <a:p>
            <a:pPr indent="-457200" lvl="1" marL="1159459">
              <a:lnSpc>
                <a:spcPct val="107000"/>
              </a:lnSpc>
              <a:spcBef>
                <a:spcPts val="1200"/>
              </a:spcBef>
              <a:spcAft>
                <a:spcPts val="800"/>
              </a:spcAft>
              <a:buFontTx/>
              <a:buChar char="-"/>
            </a:pPr>
            <a:r>
              <a:rPr dirty="0" lang="en-IN" sz="2400">
                <a:effectLst/>
                <a:latin charset="0" pitchFamily="2" typeface="Helvetica"/>
                <a:ea charset="0" panose="020F0502020204030204" pitchFamily="34" typeface="Calibri"/>
                <a:cs charset="0" panose="02020603050405020304" pitchFamily="18" typeface="Times New Roman"/>
              </a:rPr>
              <a:t>E-books</a:t>
            </a:r>
            <a:r>
              <a:rPr dirty="0" lang="en-IN" sz="2400">
                <a:latin charset="0" pitchFamily="2" typeface="Helvetica"/>
                <a:ea charset="0" panose="020F0502020204030204" pitchFamily="34" typeface="Calibri"/>
                <a:cs charset="0" panose="02020603050405020304" pitchFamily="18" typeface="Times New Roman"/>
              </a:rPr>
              <a:t> ordering</a:t>
            </a:r>
          </a:p>
          <a:p>
            <a:pPr indent="-457200" lvl="1" marL="1159459">
              <a:lnSpc>
                <a:spcPct val="107000"/>
              </a:lnSpc>
              <a:spcBef>
                <a:spcPts val="1200"/>
              </a:spcBef>
              <a:spcAft>
                <a:spcPts val="800"/>
              </a:spcAft>
              <a:buFontTx/>
              <a:buChar char="-"/>
            </a:pPr>
            <a:r>
              <a:rPr dirty="0" lang="en-IN" sz="2400">
                <a:effectLst/>
                <a:latin charset="0" pitchFamily="2" typeface="Helvetica"/>
                <a:ea charset="0" panose="020F0502020204030204" pitchFamily="34" typeface="Calibri"/>
                <a:cs charset="0" panose="02020603050405020304" pitchFamily="18" typeface="Times New Roman"/>
              </a:rPr>
              <a:t>Customized journals</a:t>
            </a:r>
          </a:p>
          <a:p>
            <a:pPr indent="-457200" lvl="1" marL="1159459">
              <a:lnSpc>
                <a:spcPct val="107000"/>
              </a:lnSpc>
              <a:spcBef>
                <a:spcPts val="1200"/>
              </a:spcBef>
              <a:spcAft>
                <a:spcPts val="800"/>
              </a:spcAft>
              <a:buFontTx/>
              <a:buChar char="-"/>
            </a:pPr>
            <a:r>
              <a:rPr dirty="0" lang="en-IN" sz="2400">
                <a:latin charset="0" pitchFamily="2" typeface="Helvetica"/>
                <a:ea charset="0" panose="020F0502020204030204" pitchFamily="34" typeface="Calibri"/>
                <a:cs charset="0" panose="02020603050405020304" pitchFamily="18" typeface="Times New Roman"/>
              </a:rPr>
              <a:t>PO based ordering system with different payment terms</a:t>
            </a:r>
          </a:p>
          <a:p>
            <a:pPr indent="-457200" lvl="1" marL="1159459">
              <a:lnSpc>
                <a:spcPct val="107000"/>
              </a:lnSpc>
              <a:spcBef>
                <a:spcPts val="1200"/>
              </a:spcBef>
              <a:spcAft>
                <a:spcPts val="800"/>
              </a:spcAft>
              <a:buFontTx/>
              <a:buChar char="-"/>
            </a:pPr>
            <a:r>
              <a:rPr dirty="0" lang="en-IN" sz="2400">
                <a:effectLst/>
                <a:latin charset="0" pitchFamily="2" typeface="Helvetica"/>
                <a:ea charset="0" panose="020F0502020204030204" pitchFamily="34" typeface="Calibri"/>
                <a:cs charset="0" panose="02020603050405020304" pitchFamily="18" typeface="Times New Roman"/>
              </a:rPr>
              <a:t>Request for quote module</a:t>
            </a:r>
            <a:endParaRPr dirty="0" lang="en-IN" sz="2400">
              <a:latin charset="0" pitchFamily="2" typeface="Helvetica"/>
              <a:ea charset="0" panose="020F0502020204030204" pitchFamily="34" typeface="Calibri"/>
              <a:cs charset="0" panose="02020603050405020304" pitchFamily="18" typeface="Times New Roman"/>
            </a:endParaRPr>
          </a:p>
          <a:p>
            <a:pPr lvl="1">
              <a:lnSpc>
                <a:spcPct val="107000"/>
              </a:lnSpc>
              <a:spcBef>
                <a:spcPts val="1200"/>
              </a:spcBef>
              <a:spcAft>
                <a:spcPts val="800"/>
              </a:spcAft>
            </a:pPr>
            <a:endParaRPr dirty="0" lang="en-IN" sz="2400">
              <a:effectLst/>
              <a:latin charset="0" pitchFamily="2" typeface="Helvetica"/>
              <a:ea charset="0" panose="020F0502020204030204" pitchFamily="34" typeface="Calibri"/>
              <a:cs charset="0" panose="02020603050405020304" pitchFamily="18" typeface="Times New Roman"/>
            </a:endParaRPr>
          </a:p>
          <a:p>
            <a:pPr lvl="1" marL="444500">
              <a:lnSpc>
                <a:spcPct val="107000"/>
              </a:lnSpc>
              <a:spcBef>
                <a:spcPts val="1200"/>
              </a:spcBef>
              <a:spcAft>
                <a:spcPts val="800"/>
              </a:spcAft>
            </a:pPr>
            <a:r>
              <a:rPr dirty="0" i="1" lang="en-IN" sz="2400" u="sng">
                <a:latin charset="0" pitchFamily="2" typeface="Helvetica"/>
                <a:ea charset="0" panose="020F0502020204030204" pitchFamily="34" typeface="Calibri"/>
                <a:cs charset="0" panose="02020603050405020304" pitchFamily="18" typeface="Times New Roman"/>
              </a:rPr>
              <a:t>Showcased on </a:t>
            </a:r>
            <a:r>
              <a:rPr dirty="0" err="1" i="1" lang="en-IN" sz="2400" u="sng">
                <a:latin charset="0" pitchFamily="2" typeface="Helvetica"/>
                <a:ea charset="0" panose="020F0502020204030204" pitchFamily="34" typeface="Calibri"/>
                <a:cs charset="0" panose="02020603050405020304" pitchFamily="18" typeface="Times New Roman"/>
              </a:rPr>
              <a:t>Magento.com</a:t>
            </a:r>
            <a:endParaRPr dirty="0" i="1" lang="en-US" sz="2400" u="sng">
              <a:latin charset="0" pitchFamily="2" typeface="Helvetica"/>
              <a:ea charset="0" panose="020F0502020204030204" pitchFamily="34" typeface="Calibri"/>
              <a:cs charset="0" panose="02020603050405020304" pitchFamily="18" typeface="Times New Roman"/>
            </a:endParaRPr>
          </a:p>
          <a:p>
            <a:pPr lvl="1">
              <a:lnSpc>
                <a:spcPct val="107000"/>
              </a:lnSpc>
              <a:spcBef>
                <a:spcPts val="1200"/>
              </a:spcBef>
              <a:spcAft>
                <a:spcPts val="800"/>
              </a:spcAft>
            </a:pPr>
            <a:endParaRPr dirty="0" lang="en-IN" sz="2400">
              <a:effectLst/>
              <a:latin charset="0" pitchFamily="2" typeface="Helvetica"/>
              <a:ea charset="0" panose="020F0502020204030204" pitchFamily="34" typeface="Calibri"/>
              <a:cs charset="0" panose="02020603050405020304" pitchFamily="18" typeface="Times New Roman"/>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7720" y="885989"/>
            <a:ext cx="2479142" cy="809643"/>
          </a:xfrm>
          <a:prstGeom prst="rect">
            <a:avLst/>
          </a:prstGeom>
        </p:spPr>
      </p:pic>
      <p:pic>
        <p:nvPicPr>
          <p:cNvPr id="3" name="Picture 2"/>
          <p:cNvPicPr>
            <a:picLocks noChangeAspect="1"/>
          </p:cNvPicPr>
          <p:nvPr/>
        </p:nvPicPr>
        <p:blipFill rotWithShape="1">
          <a:blip cstate="print" r:embed="rId4">
            <a:extLst>
              <a:ext uri="{28A0092B-C50C-407E-A947-70E740481C1C}">
                <a14:useLocalDpi xmlns:a14="http://schemas.microsoft.com/office/drawing/2010/main" val="0"/>
              </a:ext>
            </a:extLst>
          </a:blip>
          <a:srcRect b="15"/>
          <a:stretch/>
        </p:blipFill>
        <p:spPr>
          <a:xfrm>
            <a:off x="9234755" y="503504"/>
            <a:ext cx="5783044" cy="4476585"/>
          </a:xfrm>
          <a:prstGeom prst="rect">
            <a:avLst/>
          </a:prstGeom>
          <a:ln>
            <a:noFill/>
          </a:ln>
          <a:effectLst>
            <a:outerShdw algn="tl" blurRad="292100" dir="2700000" dist="139700" rotWithShape="0">
              <a:srgbClr val="333333">
                <a:alpha val="65000"/>
              </a:srgbClr>
            </a:outerShdw>
          </a:effectLst>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40" r="53"/>
          <a:stretch/>
        </p:blipFill>
        <p:spPr>
          <a:xfrm>
            <a:off x="9231955" y="5219712"/>
            <a:ext cx="5785711" cy="4773062"/>
          </a:xfrm>
          <a:prstGeom prst="rect">
            <a:avLst/>
          </a:prstGeom>
          <a:ln>
            <a:noFill/>
          </a:ln>
          <a:effectLst>
            <a:outerShdw algn="tl" blurRad="292100" dir="2700000" dist="139700" rotWithShape="0">
              <a:srgbClr val="333333">
                <a:alpha val="65000"/>
              </a:srgbClr>
            </a:outerShdw>
          </a:effectLst>
        </p:spPr>
      </p:pic>
      <p:pic>
        <p:nvPicPr>
          <p:cNvPr id="5" name="Picture 4"/>
          <p:cNvPicPr>
            <a:picLocks noChangeAspect="1"/>
          </p:cNvPicPr>
          <p:nvPr/>
        </p:nvPicPr>
        <p:blipFill rotWithShape="1">
          <a:blip cstate="print" r:embed="rId6">
            <a:extLst>
              <a:ext uri="{28A0092B-C50C-407E-A947-70E740481C1C}">
                <a14:useLocalDpi xmlns:a14="http://schemas.microsoft.com/office/drawing/2010/main" val="0"/>
              </a:ext>
            </a:extLst>
          </a:blip>
          <a:srcRect b="278" l="36" r="50" t="266"/>
          <a:stretch/>
        </p:blipFill>
        <p:spPr>
          <a:xfrm>
            <a:off x="9231184" y="9992774"/>
            <a:ext cx="5786482" cy="1321082"/>
          </a:xfrm>
          <a:prstGeom prst="rect">
            <a:avLst/>
          </a:prstGeom>
          <a:ln>
            <a:noFill/>
          </a:ln>
          <a:effectLst>
            <a:outerShdw algn="tl" blurRad="292100" dir="2700000" dist="139700" rotWithShape="0">
              <a:srgbClr val="333333">
                <a:alpha val="65000"/>
              </a:srgbClr>
            </a:outerShdw>
          </a:effectLst>
        </p:spPr>
      </p:pic>
      <p:pic>
        <p:nvPicPr>
          <p:cNvPr id="13" name="Picture 12"/>
          <p:cNvPicPr>
            <a:picLocks noChangeAspect="1"/>
          </p:cNvPicPr>
          <p:nvPr/>
        </p:nvPicPr>
        <p:blipFill rotWithShape="1">
          <a:blip cstate="print" r:embed="rId7">
            <a:extLst>
              <a:ext uri="{28A0092B-C50C-407E-A947-70E740481C1C}">
                <a14:useLocalDpi xmlns:a14="http://schemas.microsoft.com/office/drawing/2010/main" val="0"/>
              </a:ext>
            </a:extLst>
          </a:blip>
          <a:srcRect b="-6762" l="28" r="41" t="-547"/>
          <a:stretch/>
        </p:blipFill>
        <p:spPr>
          <a:xfrm>
            <a:off x="9243162" y="4992391"/>
            <a:ext cx="5780744" cy="227442"/>
          </a:xfrm>
          <a:prstGeom prst="rect">
            <a:avLst/>
          </a:prstGeom>
        </p:spPr>
      </p:pic>
      <p:sp>
        <p:nvSpPr>
          <p:cNvPr id="8" name="Rectangle 7">
            <a:extLst>
              <a:ext uri="{FF2B5EF4-FFF2-40B4-BE49-F238E27FC236}">
                <a16:creationId xmlns:a16="http://schemas.microsoft.com/office/drawing/2014/main" id="{96C1BD3B-81A1-9A93-D4D8-B46055CFB5B9}"/>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9" name="TextBox 8">
            <a:extLst>
              <a:ext uri="{FF2B5EF4-FFF2-40B4-BE49-F238E27FC236}">
                <a16:creationId xmlns:a16="http://schemas.microsoft.com/office/drawing/2014/main" id="{E4D228FA-CC6F-C759-B4E3-6B5519FB9458}"/>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10" name="TextBox 9">
            <a:extLst>
              <a:ext uri="{FF2B5EF4-FFF2-40B4-BE49-F238E27FC236}">
                <a16:creationId xmlns:a16="http://schemas.microsoft.com/office/drawing/2014/main" id="{4520CB80-6457-13FA-37DC-F0C0D031E5AF}"/>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1" name="TextBox 10">
            <a:extLst>
              <a:ext uri="{FF2B5EF4-FFF2-40B4-BE49-F238E27FC236}">
                <a16:creationId xmlns:a16="http://schemas.microsoft.com/office/drawing/2014/main" id="{9ACCA719-0434-1CF0-E909-EC2939243CB3}"/>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2" name="Graphic 11">
            <a:extLst>
              <a:ext uri="{FF2B5EF4-FFF2-40B4-BE49-F238E27FC236}">
                <a16:creationId xmlns:a16="http://schemas.microsoft.com/office/drawing/2014/main" id="{731161A5-AC5F-D171-0062-65A3F5E006A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984444" y="12002163"/>
            <a:ext cx="766550" cy="766550"/>
          </a:xfrm>
          <a:prstGeom prst="rect">
            <a:avLst/>
          </a:prstGeom>
        </p:spPr>
      </p:pic>
      <p:pic>
        <p:nvPicPr>
          <p:cNvPr descr="Email outline" id="14" name="Graphic 13">
            <a:extLst>
              <a:ext uri="{FF2B5EF4-FFF2-40B4-BE49-F238E27FC236}">
                <a16:creationId xmlns:a16="http://schemas.microsoft.com/office/drawing/2014/main" id="{6677497C-F3B5-7EC2-9130-9447546EA6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9538" y="12041313"/>
            <a:ext cx="687003" cy="687003"/>
          </a:xfrm>
          <a:prstGeom prst="rect">
            <a:avLst/>
          </a:prstGeom>
        </p:spPr>
      </p:pic>
      <p:pic>
        <p:nvPicPr>
          <p:cNvPr descr="Internet outline" id="15" name="Graphic 14">
            <a:extLst>
              <a:ext uri="{FF2B5EF4-FFF2-40B4-BE49-F238E27FC236}">
                <a16:creationId xmlns:a16="http://schemas.microsoft.com/office/drawing/2014/main" id="{E29970BD-F73D-75A6-6591-A71E2E2DEAC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3772885109"/>
      </p:ext>
    </p:extLst>
  </p:cSld>
  <p:clrMapOvr>
    <a:masterClrMapping/>
  </p:clrMapOvr>
  <mc:AlternateContent xmlns:mc="http://schemas.openxmlformats.org/markup-compatibility/2006" xmlns:p14="http://schemas.microsoft.com/office/powerpoint/2010/main">
    <mc:Choice Requires="p14">
      <p:transition advTm="928" p14:dur="2000" spd="slow"/>
    </mc:Choice>
    <mc:Fallback xmlns="">
      <p:transition advTm="928" spd="slow"/>
    </mc:Fallback>
  </mc:AlternateContent>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7130"/>
            <a:ext cx="16257588" cy="13006070"/>
          </a:xfrm>
          <a:prstGeom prst="rect">
            <a:avLst/>
          </a:prstGeom>
        </p:spPr>
      </p:pic>
      <p:sp>
        <p:nvSpPr>
          <p:cNvPr id="13" name="TextBox 12"/>
          <p:cNvSpPr txBox="1"/>
          <p:nvPr/>
        </p:nvSpPr>
        <p:spPr>
          <a:xfrm>
            <a:off x="854144" y="1405647"/>
            <a:ext cx="14565085" cy="2893100"/>
          </a:xfrm>
          <a:prstGeom prst="rect">
            <a:avLst/>
          </a:prstGeom>
          <a:noFill/>
        </p:spPr>
        <p:txBody>
          <a:bodyPr rtlCol="0" wrap="square">
            <a:spAutoFit/>
          </a:bodyPr>
          <a:lstStyle/>
          <a:p>
            <a:pPr algn="just"/>
            <a:r>
              <a:rPr dirty="0" lang="en-US" sz="2600">
                <a:latin charset="0" pitchFamily="2" typeface="Helvetica"/>
              </a:rPr>
              <a:t>SONIFI’s integrated mobile applications gives guests of hotels the ability to discover content, hotel services and essential hotel information via their own mobile app or via SONIFI mobile app. </a:t>
            </a:r>
          </a:p>
          <a:p>
            <a:pPr algn="just"/>
            <a:endParaRPr dirty="0" lang="en-US" sz="2600">
              <a:latin charset="0" pitchFamily="2" typeface="Helvetica"/>
            </a:endParaRPr>
          </a:p>
          <a:p>
            <a:pPr algn="just"/>
            <a:r>
              <a:rPr dirty="0" lang="en-US" sz="2600">
                <a:latin charset="0" pitchFamily="2" typeface="Helvetica"/>
              </a:rPr>
              <a:t>The app allows browse and purchase of content, access information about hotel services and amenities, request room service, housekeeping and other amenities, program guide and tune to channels on Room TV, control TV volume, power on/off, mute, pay for entertainment, group content: Content specific to the event can be embedded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494" y="236481"/>
            <a:ext cx="2514600" cy="11049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6179" y="5823404"/>
            <a:ext cx="3247874" cy="4871810"/>
          </a:xfrm>
          <a:prstGeom prst="rect">
            <a:avLst/>
          </a:prstGeom>
          <a:ln>
            <a:noFill/>
          </a:ln>
          <a:effectLst>
            <a:outerShdw algn="tl" blurRad="292100" dir="2700000" dist="139700" rotWithShape="0">
              <a:srgbClr val="333333">
                <a:alpha val="65000"/>
              </a:srgbClr>
            </a:outerShdw>
          </a:effectLst>
        </p:spPr>
      </p:pic>
      <p:pic>
        <p:nvPicPr>
          <p:cNvPr id="10" name="Picture 9"/>
          <p:cNvPicPr>
            <a:picLocks noChangeAspect="1"/>
          </p:cNvPicPr>
          <p:nvPr/>
        </p:nvPicPr>
        <p:blipFill rotWithShape="1">
          <a:blip cstate="print" r:embed="rId5">
            <a:extLst>
              <a:ext uri="{28A0092B-C50C-407E-A947-70E740481C1C}">
                <a14:useLocalDpi xmlns:a14="http://schemas.microsoft.com/office/drawing/2010/main" val="0"/>
              </a:ext>
            </a:extLst>
          </a:blip>
          <a:srcRect b="127" l="36" r="39" t="134"/>
          <a:stretch/>
        </p:blipFill>
        <p:spPr>
          <a:xfrm>
            <a:off x="626546" y="5823404"/>
            <a:ext cx="7433087" cy="4194315"/>
          </a:xfrm>
          <a:prstGeom prst="rect">
            <a:avLst/>
          </a:prstGeom>
          <a:ln>
            <a:noFill/>
          </a:ln>
          <a:effectLst>
            <a:outerShdw algn="tl" blurRad="292100" dir="2700000" dist="139700" rotWithShape="0">
              <a:srgbClr val="333333">
                <a:alpha val="65000"/>
              </a:srgbClr>
            </a:outerShdw>
          </a:effectLst>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b="109"/>
          <a:stretch/>
        </p:blipFill>
        <p:spPr>
          <a:xfrm>
            <a:off x="12359019" y="5823404"/>
            <a:ext cx="2966118" cy="4871810"/>
          </a:xfrm>
          <a:prstGeom prst="rect">
            <a:avLst/>
          </a:prstGeom>
          <a:ln>
            <a:noFill/>
          </a:ln>
          <a:effectLst>
            <a:outerShdw algn="tl" blurRad="292100" dir="2700000" dist="139700" rotWithShape="0">
              <a:srgbClr val="333333">
                <a:alpha val="65000"/>
              </a:srgbClr>
            </a:outerShdw>
          </a:effec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7332" y="4600430"/>
            <a:ext cx="4774555" cy="984739"/>
          </a:xfrm>
          <a:prstGeom prst="rect">
            <a:avLst/>
          </a:prstGeom>
        </p:spPr>
      </p:pic>
      <p:sp>
        <p:nvSpPr>
          <p:cNvPr id="3" name="Rectangle 2">
            <a:extLst>
              <a:ext uri="{FF2B5EF4-FFF2-40B4-BE49-F238E27FC236}">
                <a16:creationId xmlns:a16="http://schemas.microsoft.com/office/drawing/2014/main" id="{FBC90ABD-1F01-AD70-8A9F-65E76D2A4E00}"/>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4" name="TextBox 3">
            <a:extLst>
              <a:ext uri="{FF2B5EF4-FFF2-40B4-BE49-F238E27FC236}">
                <a16:creationId xmlns:a16="http://schemas.microsoft.com/office/drawing/2014/main" id="{1DD98E8D-7991-FB11-FE2E-B94C0B18B64F}"/>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5" name="TextBox 4">
            <a:extLst>
              <a:ext uri="{FF2B5EF4-FFF2-40B4-BE49-F238E27FC236}">
                <a16:creationId xmlns:a16="http://schemas.microsoft.com/office/drawing/2014/main" id="{A8F6784A-E3BB-760F-DEF2-6D4C58753AFC}"/>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7" name="TextBox 6">
            <a:extLst>
              <a:ext uri="{FF2B5EF4-FFF2-40B4-BE49-F238E27FC236}">
                <a16:creationId xmlns:a16="http://schemas.microsoft.com/office/drawing/2014/main" id="{8785FCDC-CEBA-4B15-4DAB-C7C6462B84F1}"/>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6" name="Graphic 15">
            <a:extLst>
              <a:ext uri="{FF2B5EF4-FFF2-40B4-BE49-F238E27FC236}">
                <a16:creationId xmlns:a16="http://schemas.microsoft.com/office/drawing/2014/main" id="{F757EC3A-8588-33D1-23FB-7D9BDAFEC8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984444" y="12002163"/>
            <a:ext cx="766550" cy="766550"/>
          </a:xfrm>
          <a:prstGeom prst="rect">
            <a:avLst/>
          </a:prstGeom>
        </p:spPr>
      </p:pic>
      <p:pic>
        <p:nvPicPr>
          <p:cNvPr descr="Email outline" id="17" name="Graphic 16">
            <a:extLst>
              <a:ext uri="{FF2B5EF4-FFF2-40B4-BE49-F238E27FC236}">
                <a16:creationId xmlns:a16="http://schemas.microsoft.com/office/drawing/2014/main" id="{F0ACD016-4520-18B2-3832-7443552829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9538" y="12041313"/>
            <a:ext cx="687003" cy="687003"/>
          </a:xfrm>
          <a:prstGeom prst="rect">
            <a:avLst/>
          </a:prstGeom>
        </p:spPr>
      </p:pic>
      <p:pic>
        <p:nvPicPr>
          <p:cNvPr descr="Internet outline" id="18" name="Graphic 17">
            <a:extLst>
              <a:ext uri="{FF2B5EF4-FFF2-40B4-BE49-F238E27FC236}">
                <a16:creationId xmlns:a16="http://schemas.microsoft.com/office/drawing/2014/main" id="{E7752F5D-5FC0-374D-B1CA-806D96DA160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2196813032"/>
      </p:ext>
    </p:extLst>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502"/>
            <a:ext cx="16257588" cy="13006070"/>
          </a:xfrm>
          <a:prstGeom prst="rect">
            <a:avLst/>
          </a:prstGeom>
        </p:spPr>
      </p:pic>
      <p:sp>
        <p:nvSpPr>
          <p:cNvPr id="13" name="TextBox 12"/>
          <p:cNvSpPr txBox="1"/>
          <p:nvPr/>
        </p:nvSpPr>
        <p:spPr>
          <a:xfrm>
            <a:off x="506186" y="3381476"/>
            <a:ext cx="4523008" cy="6524863"/>
          </a:xfrm>
          <a:prstGeom prst="rect">
            <a:avLst/>
          </a:prstGeom>
          <a:noFill/>
        </p:spPr>
        <p:txBody>
          <a:bodyPr rtlCol="0" wrap="square">
            <a:spAutoFit/>
          </a:bodyPr>
          <a:lstStyle/>
          <a:p>
            <a:pPr algn="just"/>
            <a:r>
              <a:rPr dirty="0" err="1" lang="en-US" sz="2400">
                <a:solidFill>
                  <a:schemeClr val="tx1">
                    <a:lumMod val="65000"/>
                    <a:lumOff val="35000"/>
                  </a:schemeClr>
                </a:solidFill>
                <a:latin charset="0" pitchFamily="2" typeface="Helvetica"/>
              </a:rPr>
              <a:t>EZGovOpps</a:t>
            </a:r>
            <a:r>
              <a:rPr dirty="0" lang="en-US" sz="2400">
                <a:solidFill>
                  <a:schemeClr val="tx1">
                    <a:lumMod val="65000"/>
                    <a:lumOff val="35000"/>
                  </a:schemeClr>
                </a:solidFill>
                <a:latin charset="0" pitchFamily="2" typeface="Helvetica"/>
              </a:rPr>
              <a:t> is a very powerful Government Market Intelligence solution. The solution integrates many third party sources and presents information related to proposed/planned Government spending, past contract awards, RFP search, etc. </a:t>
            </a:r>
          </a:p>
          <a:p>
            <a:pPr algn="just"/>
            <a:endParaRPr dirty="0" lang="en-US" sz="2400">
              <a:solidFill>
                <a:schemeClr val="tx1">
                  <a:lumMod val="65000"/>
                  <a:lumOff val="35000"/>
                </a:schemeClr>
              </a:solidFill>
              <a:latin charset="0" pitchFamily="2" typeface="Helvetica"/>
            </a:endParaRPr>
          </a:p>
          <a:p>
            <a:pPr algn="just"/>
            <a:endParaRPr dirty="0" lang="en-US" sz="2400">
              <a:solidFill>
                <a:schemeClr val="tx1">
                  <a:lumMod val="65000"/>
                  <a:lumOff val="35000"/>
                </a:schemeClr>
              </a:solidFill>
              <a:latin charset="0" pitchFamily="2" typeface="Helvetica"/>
            </a:endParaRPr>
          </a:p>
          <a:p>
            <a:pPr algn="just"/>
            <a:r>
              <a:rPr dirty="0" i="1" lang="en-US" sz="2400">
                <a:solidFill>
                  <a:schemeClr val="tx1">
                    <a:lumMod val="65000"/>
                    <a:lumOff val="35000"/>
                  </a:schemeClr>
                </a:solidFill>
                <a:latin charset="0" pitchFamily="2" typeface="Helvetica"/>
              </a:rPr>
              <a:t>“</a:t>
            </a:r>
            <a:r>
              <a:rPr dirty="0" i="1" lang="en-US" sz="2400">
                <a:latin charset="0" pitchFamily="2" typeface="Helvetica"/>
              </a:rPr>
              <a:t>The product is great!  It has already paid for itself in the first year”</a:t>
            </a:r>
            <a:endParaRPr dirty="0" i="1" lang="en-US" sz="2400">
              <a:solidFill>
                <a:schemeClr val="tx1">
                  <a:lumMod val="65000"/>
                  <a:lumOff val="35000"/>
                </a:schemeClr>
              </a:solidFill>
              <a:latin charset="0" pitchFamily="2" typeface="Helvetica"/>
            </a:endParaRPr>
          </a:p>
          <a:p>
            <a:pPr algn="just"/>
            <a:endParaRPr dirty="0" lang="en-US" sz="2400">
              <a:solidFill>
                <a:schemeClr val="tx1">
                  <a:lumMod val="65000"/>
                  <a:lumOff val="35000"/>
                </a:schemeClr>
              </a:solidFill>
              <a:latin charset="0" pitchFamily="2" typeface="Helvetica"/>
            </a:endParaRPr>
          </a:p>
          <a:p>
            <a:pPr algn="just"/>
            <a:endParaRPr dirty="0" lang="en-US" sz="2400">
              <a:solidFill>
                <a:schemeClr val="tx1">
                  <a:lumMod val="65000"/>
                  <a:lumOff val="35000"/>
                </a:schemeClr>
              </a:solidFill>
              <a:latin charset="0" pitchFamily="2" typeface="Helvetica"/>
            </a:endParaRPr>
          </a:p>
          <a:p>
            <a:pPr algn="just" indent="-342900" lvl="1" marL="1045159">
              <a:spcBef>
                <a:spcPts val="600"/>
              </a:spcBef>
              <a:spcAft>
                <a:spcPts val="600"/>
              </a:spcAft>
              <a:buFontTx/>
              <a:buChar char="-"/>
            </a:pPr>
            <a:endParaRPr dirty="0" lang="en-US" sz="2400">
              <a:latin charset="0" pitchFamily="2" typeface="Helvetica"/>
            </a:endParaRPr>
          </a:p>
          <a:p>
            <a:pPr algn="just" indent="-342900" marL="342900">
              <a:buFontTx/>
              <a:buChar char="-"/>
            </a:pPr>
            <a:endParaRPr dirty="0" lang="en-US" sz="2400">
              <a:solidFill>
                <a:schemeClr val="tx1">
                  <a:lumMod val="65000"/>
                  <a:lumOff val="35000"/>
                </a:schemeClr>
              </a:solidFill>
              <a:latin charset="0" pitchFamily="2" typeface="Helvetica"/>
            </a:endParaRPr>
          </a:p>
        </p:txBody>
      </p:sp>
      <p:pic>
        <p:nvPicPr>
          <p:cNvPr descr="https://ezgovopps.com/home/wp-content/uploads/2013/10/ezg11.png" id="1028" name="Picture 4"/>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2261" y="2057303"/>
            <a:ext cx="3019426" cy="69488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56" r="23"/>
          <a:stretch/>
        </p:blipFill>
        <p:spPr>
          <a:xfrm>
            <a:off x="5535380" y="321219"/>
            <a:ext cx="10447454" cy="10968015"/>
          </a:xfrm>
          <a:prstGeom prst="rect">
            <a:avLst/>
          </a:prstGeom>
          <a:ln>
            <a:noFill/>
          </a:ln>
          <a:effectLst>
            <a:outerShdw algn="tl" blurRad="292100" dir="2700000" dist="139700" rotWithShape="0">
              <a:srgbClr val="333333">
                <a:alpha val="65000"/>
              </a:srgbClr>
            </a:outerShdw>
          </a:effectLst>
        </p:spPr>
      </p:pic>
      <p:sp>
        <p:nvSpPr>
          <p:cNvPr id="3" name="Rectangle 2">
            <a:extLst>
              <a:ext uri="{FF2B5EF4-FFF2-40B4-BE49-F238E27FC236}">
                <a16:creationId xmlns:a16="http://schemas.microsoft.com/office/drawing/2014/main" id="{2A442202-EE0E-1318-7DA0-99F8CB13EB31}"/>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4" name="TextBox 3">
            <a:extLst>
              <a:ext uri="{FF2B5EF4-FFF2-40B4-BE49-F238E27FC236}">
                <a16:creationId xmlns:a16="http://schemas.microsoft.com/office/drawing/2014/main" id="{ED6BF976-4877-BB8E-97F2-C42B708C152B}"/>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5" name="TextBox 4">
            <a:extLst>
              <a:ext uri="{FF2B5EF4-FFF2-40B4-BE49-F238E27FC236}">
                <a16:creationId xmlns:a16="http://schemas.microsoft.com/office/drawing/2014/main" id="{E44A4D23-7AD4-088A-BA54-81E86F7FC5BF}"/>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0" name="TextBox 9">
            <a:extLst>
              <a:ext uri="{FF2B5EF4-FFF2-40B4-BE49-F238E27FC236}">
                <a16:creationId xmlns:a16="http://schemas.microsoft.com/office/drawing/2014/main" id="{04E72908-722E-22AE-CBBA-EBA629DB98E5}"/>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1" name="Graphic 10">
            <a:extLst>
              <a:ext uri="{FF2B5EF4-FFF2-40B4-BE49-F238E27FC236}">
                <a16:creationId xmlns:a16="http://schemas.microsoft.com/office/drawing/2014/main" id="{2521788C-33AD-78DC-9736-87209BC207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84444" y="12002163"/>
            <a:ext cx="766550" cy="766550"/>
          </a:xfrm>
          <a:prstGeom prst="rect">
            <a:avLst/>
          </a:prstGeom>
        </p:spPr>
      </p:pic>
      <p:pic>
        <p:nvPicPr>
          <p:cNvPr descr="Email outline" id="12" name="Graphic 11">
            <a:extLst>
              <a:ext uri="{FF2B5EF4-FFF2-40B4-BE49-F238E27FC236}">
                <a16:creationId xmlns:a16="http://schemas.microsoft.com/office/drawing/2014/main" id="{429560BE-996F-CBA1-DE1D-99C7EF7A9A6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9538" y="12041313"/>
            <a:ext cx="687003" cy="687003"/>
          </a:xfrm>
          <a:prstGeom prst="rect">
            <a:avLst/>
          </a:prstGeom>
        </p:spPr>
      </p:pic>
      <p:pic>
        <p:nvPicPr>
          <p:cNvPr descr="Internet outline" id="14" name="Graphic 13">
            <a:extLst>
              <a:ext uri="{FF2B5EF4-FFF2-40B4-BE49-F238E27FC236}">
                <a16:creationId xmlns:a16="http://schemas.microsoft.com/office/drawing/2014/main" id="{387A6989-E7DF-6719-3D8F-B15403F8A9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3401192488"/>
      </p:ext>
    </p:extLst>
  </p:cSld>
  <p:clrMapOvr>
    <a:masterClrMapping/>
  </p:clrMapOvr>
  <mc:AlternateContent xmlns:mc="http://schemas.openxmlformats.org/markup-compatibility/2006" xmlns:p14="http://schemas.microsoft.com/office/powerpoint/2010/main">
    <mc:Choice Requires="p14">
      <p:transition advTm="1041" p14:dur="2000" spd="slow"/>
    </mc:Choice>
    <mc:Fallback xmlns="">
      <p:transition advTm="1041" spd="slow"/>
    </mc:Fallback>
  </mc:AlternateContent>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502"/>
            <a:ext cx="16257588" cy="13006070"/>
          </a:xfrm>
          <a:prstGeom prst="rect">
            <a:avLst/>
          </a:prstGeom>
        </p:spPr>
      </p:pic>
      <p:sp>
        <p:nvSpPr>
          <p:cNvPr id="13" name="TextBox 12"/>
          <p:cNvSpPr txBox="1"/>
          <p:nvPr/>
        </p:nvSpPr>
        <p:spPr>
          <a:xfrm>
            <a:off x="1345403" y="2599852"/>
            <a:ext cx="6150440" cy="2677656"/>
          </a:xfrm>
          <a:prstGeom prst="rect">
            <a:avLst/>
          </a:prstGeom>
          <a:noFill/>
        </p:spPr>
        <p:txBody>
          <a:bodyPr rtlCol="0" wrap="square">
            <a:spAutoFit/>
          </a:bodyPr>
          <a:lstStyle/>
          <a:p>
            <a:r>
              <a:rPr dirty="0" lang="en-US" sz="2400">
                <a:solidFill>
                  <a:schemeClr val="tx1">
                    <a:lumMod val="65000"/>
                    <a:lumOff val="35000"/>
                  </a:schemeClr>
                </a:solidFill>
                <a:latin charset="0" pitchFamily="2" typeface="Helvetica"/>
              </a:rPr>
              <a:t>We have carried out the complete product development - web portal, five mobile apps for iPhone and Android for financial advisers and their clients. </a:t>
            </a:r>
          </a:p>
          <a:p>
            <a:endParaRPr dirty="0" i="1" lang="en-US" sz="2400" u="sng">
              <a:solidFill>
                <a:schemeClr val="tx1">
                  <a:lumMod val="65000"/>
                  <a:lumOff val="35000"/>
                </a:schemeClr>
              </a:solidFill>
              <a:latin charset="0" pitchFamily="2" typeface="Helvetica"/>
            </a:endParaRPr>
          </a:p>
          <a:p>
            <a:r>
              <a:rPr b="1" dirty="0" i="1" lang="en-US" sz="2400" u="sng">
                <a:solidFill>
                  <a:schemeClr val="tx1">
                    <a:lumMod val="65000"/>
                    <a:lumOff val="35000"/>
                  </a:schemeClr>
                </a:solidFill>
                <a:latin charset="0" pitchFamily="2" typeface="Helvetica"/>
              </a:rPr>
              <a:t>The solution is currently being used by Two of the Big Four UK banks</a:t>
            </a:r>
            <a:r>
              <a:rPr b="1" dirty="0" lang="en-US" sz="2400">
                <a:solidFill>
                  <a:schemeClr val="tx1">
                    <a:lumMod val="65000"/>
                    <a:lumOff val="35000"/>
                  </a:schemeClr>
                </a:solidFill>
                <a:latin charset="0" pitchFamily="2" typeface="Helvetica"/>
              </a:rPr>
              <a:t>.</a:t>
            </a:r>
            <a:endParaRPr b="1" dirty="0" lang="en-US" sz="2500">
              <a:solidFill>
                <a:schemeClr val="tx1">
                  <a:lumMod val="65000"/>
                  <a:lumOff val="35000"/>
                </a:schemeClr>
              </a:solidFill>
              <a:latin charset="0" pitchFamily="2" typeface="Helvetica"/>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30"/>
          <a:stretch/>
        </p:blipFill>
        <p:spPr>
          <a:xfrm>
            <a:off x="1260149" y="5998652"/>
            <a:ext cx="2832058" cy="4839892"/>
          </a:xfrm>
          <a:prstGeom prst="rect">
            <a:avLst/>
          </a:prstGeom>
          <a:ln>
            <a:noFill/>
          </a:ln>
          <a:effectLst>
            <a:outerShdw algn="tl" blurRad="292100" dir="2700000" dist="139700" rotWithShape="0">
              <a:srgbClr val="333333">
                <a:alpha val="65000"/>
              </a:srgbClr>
            </a:outerShdw>
          </a:effec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8"/>
          <a:stretch/>
        </p:blipFill>
        <p:spPr>
          <a:xfrm>
            <a:off x="4613094" y="5998652"/>
            <a:ext cx="2837981" cy="4839892"/>
          </a:xfrm>
          <a:prstGeom prst="rect">
            <a:avLst/>
          </a:prstGeom>
          <a:ln>
            <a:noFill/>
          </a:ln>
          <a:effectLst>
            <a:outerShdw algn="tl" blurRad="292100" dir="2700000" dist="139700" rotWithShape="0">
              <a:srgbClr val="333333">
                <a:alpha val="65000"/>
              </a:srgb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6558" y="1469571"/>
            <a:ext cx="2646605" cy="409137"/>
          </a:xfrm>
          <a:prstGeom prst="rect">
            <a:avLst/>
          </a:prstGeom>
        </p:spPr>
      </p:pic>
      <p:pic>
        <p:nvPicPr>
          <p:cNvPr id="15" name="Picture 14"/>
          <p:cNvPicPr>
            <a:picLocks noChangeAspect="1"/>
          </p:cNvPicPr>
          <p:nvPr/>
        </p:nvPicPr>
        <p:blipFill>
          <a:blip cstate="print" r:embed="rId6">
            <a:extLst>
              <a:ext uri="{28A0092B-C50C-407E-A947-70E740481C1C}">
                <a14:useLocalDpi xmlns:a14="http://schemas.microsoft.com/office/drawing/2010/main" val="0"/>
              </a:ext>
            </a:extLst>
          </a:blip>
          <a:stretch>
            <a:fillRect/>
          </a:stretch>
        </p:blipFill>
        <p:spPr>
          <a:xfrm>
            <a:off x="8761747" y="130601"/>
            <a:ext cx="7223922" cy="10910779"/>
          </a:xfrm>
          <a:prstGeom prst="rect">
            <a:avLst/>
          </a:prstGeom>
          <a:ln>
            <a:noFill/>
          </a:ln>
          <a:effectLst>
            <a:outerShdw algn="tl" blurRad="292100" dir="2700000" dist="139700" rotWithShape="0">
              <a:srgbClr val="333333">
                <a:alpha val="65000"/>
              </a:srgbClr>
            </a:outerShdw>
          </a:effectLst>
        </p:spPr>
      </p:pic>
      <p:sp>
        <p:nvSpPr>
          <p:cNvPr id="3" name="Rectangle 2">
            <a:extLst>
              <a:ext uri="{FF2B5EF4-FFF2-40B4-BE49-F238E27FC236}">
                <a16:creationId xmlns:a16="http://schemas.microsoft.com/office/drawing/2014/main" id="{0C590428-2AD9-D2D5-FA31-B19A459265E3}"/>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4" name="TextBox 3">
            <a:extLst>
              <a:ext uri="{FF2B5EF4-FFF2-40B4-BE49-F238E27FC236}">
                <a16:creationId xmlns:a16="http://schemas.microsoft.com/office/drawing/2014/main" id="{3059BBCF-A91C-0A32-3838-CC2BFEA031E9}"/>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5" name="TextBox 4">
            <a:extLst>
              <a:ext uri="{FF2B5EF4-FFF2-40B4-BE49-F238E27FC236}">
                <a16:creationId xmlns:a16="http://schemas.microsoft.com/office/drawing/2014/main" id="{94452F84-A10E-7DB9-1613-A3D66343177E}"/>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9" name="TextBox 8">
            <a:extLst>
              <a:ext uri="{FF2B5EF4-FFF2-40B4-BE49-F238E27FC236}">
                <a16:creationId xmlns:a16="http://schemas.microsoft.com/office/drawing/2014/main" id="{0C90DC15-96F8-6AC3-82D7-8B8C294027EB}"/>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4" name="Graphic 13">
            <a:extLst>
              <a:ext uri="{FF2B5EF4-FFF2-40B4-BE49-F238E27FC236}">
                <a16:creationId xmlns:a16="http://schemas.microsoft.com/office/drawing/2014/main" id="{6E6E2628-1BA3-865C-3C16-8FA54E4721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84444" y="12002163"/>
            <a:ext cx="766550" cy="766550"/>
          </a:xfrm>
          <a:prstGeom prst="rect">
            <a:avLst/>
          </a:prstGeom>
        </p:spPr>
      </p:pic>
      <p:pic>
        <p:nvPicPr>
          <p:cNvPr descr="Email outline" id="16" name="Graphic 15">
            <a:extLst>
              <a:ext uri="{FF2B5EF4-FFF2-40B4-BE49-F238E27FC236}">
                <a16:creationId xmlns:a16="http://schemas.microsoft.com/office/drawing/2014/main" id="{4D72B978-F77C-8F38-ED1A-F34D4B5C8BC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9538" y="12041313"/>
            <a:ext cx="687003" cy="687003"/>
          </a:xfrm>
          <a:prstGeom prst="rect">
            <a:avLst/>
          </a:prstGeom>
        </p:spPr>
      </p:pic>
      <p:pic>
        <p:nvPicPr>
          <p:cNvPr descr="Internet outline" id="17" name="Graphic 16">
            <a:extLst>
              <a:ext uri="{FF2B5EF4-FFF2-40B4-BE49-F238E27FC236}">
                <a16:creationId xmlns:a16="http://schemas.microsoft.com/office/drawing/2014/main" id="{A4DF507A-A51F-80A0-6F3A-692467B8088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332572" y="11974127"/>
            <a:ext cx="959695" cy="959695"/>
          </a:xfrm>
          <a:prstGeom prst="rect">
            <a:avLst/>
          </a:prstGeom>
        </p:spPr>
      </p:pic>
    </p:spTree>
    <p:extLst>
      <p:ext uri="{BB962C8B-B14F-4D97-AF65-F5344CB8AC3E}">
        <p14:creationId xmlns:p14="http://schemas.microsoft.com/office/powerpoint/2010/main" val="2380953531"/>
      </p:ext>
    </p:extLst>
  </p:cSld>
  <p:clrMapOvr>
    <a:masterClrMapping/>
  </p:clrMapOvr>
  <mc:AlternateContent xmlns:mc="http://schemas.openxmlformats.org/markup-compatibility/2006" xmlns:p14="http://schemas.microsoft.com/office/powerpoint/2010/main">
    <mc:Choice Requires="p14">
      <p:transition advTm="1041" p14:dur="2000" spd="slow"/>
    </mc:Choice>
    <mc:Fallback xmlns="">
      <p:transition advTm="1041" spd="slow"/>
    </mc:Fallback>
  </mc:AlternateContent>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73"/>
            <a:ext cx="16257588" cy="13663383"/>
          </a:xfrm>
          <a:prstGeom prst="rect">
            <a:avLst/>
          </a:prstGeom>
        </p:spPr>
      </p:pic>
      <p:sp>
        <p:nvSpPr>
          <p:cNvPr id="13" name="TextBox 12"/>
          <p:cNvSpPr txBox="1"/>
          <p:nvPr/>
        </p:nvSpPr>
        <p:spPr>
          <a:xfrm>
            <a:off x="927100" y="2863592"/>
            <a:ext cx="5635137" cy="6370975"/>
          </a:xfrm>
          <a:prstGeom prst="rect">
            <a:avLst/>
          </a:prstGeom>
          <a:noFill/>
        </p:spPr>
        <p:txBody>
          <a:bodyPr rtlCol="0" wrap="square">
            <a:spAutoFit/>
          </a:bodyPr>
          <a:lstStyle/>
          <a:p>
            <a:r>
              <a:rPr dirty="0" err="1" lang="en-US" sz="2400">
                <a:solidFill>
                  <a:schemeClr val="tx1">
                    <a:lumMod val="65000"/>
                    <a:lumOff val="35000"/>
                  </a:schemeClr>
                </a:solidFill>
                <a:latin charset="0" pitchFamily="2" typeface="Helvetica"/>
              </a:rPr>
              <a:t>FoodCloud</a:t>
            </a:r>
            <a:r>
              <a:rPr dirty="0" lang="en-US" sz="2400">
                <a:solidFill>
                  <a:schemeClr val="tx1">
                    <a:lumMod val="65000"/>
                    <a:lumOff val="35000"/>
                  </a:schemeClr>
                </a:solidFill>
                <a:latin charset="0" pitchFamily="2" typeface="Helvetica"/>
              </a:rPr>
              <a:t> Website, iPhone &amp; Android app connects foodies with home chefs and caterers in India. </a:t>
            </a:r>
          </a:p>
          <a:p>
            <a:endParaRPr dirty="0" lang="en-US" sz="2400">
              <a:solidFill>
                <a:schemeClr val="tx1">
                  <a:lumMod val="65000"/>
                  <a:lumOff val="35000"/>
                </a:schemeClr>
              </a:solidFill>
              <a:latin charset="0" pitchFamily="2" typeface="Helvetica"/>
            </a:endParaRPr>
          </a:p>
          <a:p>
            <a:r>
              <a:rPr dirty="0" lang="en-US" sz="2400">
                <a:solidFill>
                  <a:schemeClr val="tx1">
                    <a:lumMod val="65000"/>
                    <a:lumOff val="35000"/>
                  </a:schemeClr>
                </a:solidFill>
                <a:latin charset="0" pitchFamily="2" typeface="Helvetica"/>
              </a:rPr>
              <a:t>Users are able to find and order </a:t>
            </a:r>
            <a:br>
              <a:rPr dirty="0" lang="en-US" sz="2400">
                <a:solidFill>
                  <a:schemeClr val="tx1">
                    <a:lumMod val="65000"/>
                    <a:lumOff val="35000"/>
                  </a:schemeClr>
                </a:solidFill>
                <a:latin charset="0" pitchFamily="2" typeface="Helvetica"/>
              </a:rPr>
            </a:br>
            <a:r>
              <a:rPr dirty="0" lang="en-US" sz="2400">
                <a:solidFill>
                  <a:schemeClr val="tx1">
                    <a:lumMod val="65000"/>
                    <a:lumOff val="35000"/>
                  </a:schemeClr>
                </a:solidFill>
                <a:latin charset="0" pitchFamily="2" typeface="Helvetica"/>
              </a:rPr>
              <a:t>home-cooked food. The app allows users to choose from a variety of cuisines and menus and have orders to their doorstep. </a:t>
            </a:r>
          </a:p>
          <a:p>
            <a:endParaRPr dirty="0" lang="en-US" sz="2400">
              <a:solidFill>
                <a:schemeClr val="tx1">
                  <a:lumMod val="65000"/>
                  <a:lumOff val="35000"/>
                </a:schemeClr>
              </a:solidFill>
              <a:latin charset="0" pitchFamily="2" typeface="Helvetica"/>
            </a:endParaRPr>
          </a:p>
          <a:p>
            <a:endParaRPr dirty="0" lang="en-US" sz="2400">
              <a:solidFill>
                <a:schemeClr val="tx1">
                  <a:lumMod val="65000"/>
                  <a:lumOff val="35000"/>
                </a:schemeClr>
              </a:solidFill>
              <a:latin charset="0" pitchFamily="2" typeface="Helvetica"/>
            </a:endParaRPr>
          </a:p>
          <a:p>
            <a:endParaRPr dirty="0" lang="en-US" sz="2400">
              <a:solidFill>
                <a:schemeClr val="tx1">
                  <a:lumMod val="65000"/>
                  <a:lumOff val="35000"/>
                </a:schemeClr>
              </a:solidFill>
              <a:latin charset="0" pitchFamily="2" typeface="Helvetica"/>
            </a:endParaRPr>
          </a:p>
          <a:p>
            <a:r>
              <a:rPr dirty="0" lang="en-US" sz="2400" u="sng">
                <a:solidFill>
                  <a:schemeClr val="tx1">
                    <a:lumMod val="65000"/>
                    <a:lumOff val="35000"/>
                  </a:schemeClr>
                </a:solidFill>
                <a:latin charset="0" pitchFamily="2" typeface="Helvetica"/>
              </a:rPr>
              <a:t>Funding received from</a:t>
            </a:r>
            <a:br>
              <a:rPr dirty="0" lang="en-US" sz="2400" u="sng">
                <a:solidFill>
                  <a:schemeClr val="tx1">
                    <a:lumMod val="65000"/>
                    <a:lumOff val="35000"/>
                  </a:schemeClr>
                </a:solidFill>
                <a:latin charset="0" pitchFamily="2" typeface="Helvetica"/>
                <a:sym charset="2" pitchFamily="2" typeface="Wingdings"/>
              </a:rPr>
            </a:br>
            <a:endParaRPr dirty="0" lang="en-US" sz="2400">
              <a:solidFill>
                <a:schemeClr val="tx1">
                  <a:lumMod val="65000"/>
                  <a:lumOff val="35000"/>
                </a:schemeClr>
              </a:solidFill>
              <a:latin charset="0" pitchFamily="2" typeface="Helvetica"/>
            </a:endParaRPr>
          </a:p>
          <a:p>
            <a:endParaRPr dirty="0" lang="en-US" sz="2400">
              <a:solidFill>
                <a:schemeClr val="tx1">
                  <a:lumMod val="65000"/>
                  <a:lumOff val="35000"/>
                </a:schemeClr>
              </a:solidFill>
              <a:latin charset="0" pitchFamily="2" typeface="Helvetica"/>
            </a:endParaRPr>
          </a:p>
          <a:p>
            <a:r>
              <a:rPr dirty="0" lang="en-US" sz="2400">
                <a:solidFill>
                  <a:schemeClr val="tx1">
                    <a:lumMod val="65000"/>
                    <a:lumOff val="35000"/>
                  </a:schemeClr>
                </a:solidFill>
                <a:latin charset="0" pitchFamily="2" typeface="Helvetica"/>
              </a:rPr>
              <a:t>                       &amp;</a:t>
            </a:r>
          </a:p>
          <a:p>
            <a:r>
              <a:rPr dirty="0" lang="en-US" sz="2400">
                <a:solidFill>
                  <a:schemeClr val="tx1">
                    <a:lumMod val="65000"/>
                    <a:lumOff val="35000"/>
                  </a:schemeClr>
                </a:solidFill>
                <a:latin charset="0" pitchFamily="2" typeface="Helvetica"/>
              </a:rPr>
              <a:t>          </a:t>
            </a:r>
            <a:r>
              <a:rPr dirty="0" i="1" lang="en-US" sz="2400">
                <a:solidFill>
                  <a:schemeClr val="tx1">
                    <a:lumMod val="65000"/>
                    <a:lumOff val="35000"/>
                  </a:schemeClr>
                </a:solidFill>
                <a:latin charset="0" pitchFamily="2" typeface="Helvetica"/>
              </a:rPr>
              <a:t>Major Celebrities in India</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013" y="931974"/>
            <a:ext cx="2743200" cy="714375"/>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b="74" l="47" r="2"/>
          <a:stretch/>
        </p:blipFill>
        <p:spPr>
          <a:xfrm>
            <a:off x="7218298" y="386023"/>
            <a:ext cx="8147938" cy="6639594"/>
          </a:xfrm>
          <a:prstGeom prst="rect">
            <a:avLst/>
          </a:prstGeom>
          <a:ln>
            <a:noFill/>
          </a:ln>
          <a:effectLst>
            <a:outerShdw algn="tl" blurRad="292100" dir="2700000" dist="139700" rotWithShape="0">
              <a:srgbClr val="333333">
                <a:alpha val="65000"/>
              </a:srgbClr>
            </a:outerShdw>
          </a:effectLst>
        </p:spPr>
      </p:pic>
      <p:pic>
        <p:nvPicPr>
          <p:cNvPr id="9" name="Picture 8"/>
          <p:cNvPicPr>
            <a:picLocks noChangeAspect="1"/>
          </p:cNvPicPr>
          <p:nvPr/>
        </p:nvPicPr>
        <p:blipFill>
          <a:blip cstate="print" r:embed="rId5">
            <a:extLst>
              <a:ext uri="{28A0092B-C50C-407E-A947-70E740481C1C}">
                <a14:useLocalDpi xmlns:a14="http://schemas.microsoft.com/office/drawing/2010/main" val="0"/>
              </a:ext>
            </a:extLst>
          </a:blip>
          <a:stretch>
            <a:fillRect/>
          </a:stretch>
        </p:blipFill>
        <p:spPr>
          <a:xfrm>
            <a:off x="2168691" y="7971217"/>
            <a:ext cx="1721524" cy="341077"/>
          </a:xfrm>
          <a:prstGeom prst="rect">
            <a:avLst/>
          </a:prstGeom>
        </p:spPr>
      </p:pic>
      <p:pic>
        <p:nvPicPr>
          <p:cNvPr id="15" name="Picture 14"/>
          <p:cNvPicPr>
            <a:picLocks noChangeAspect="1"/>
          </p:cNvPicPr>
          <p:nvPr/>
        </p:nvPicPr>
        <p:blipFill rotWithShape="1">
          <a:blip cstate="print" r:embed="rId6">
            <a:extLst>
              <a:ext uri="{28A0092B-C50C-407E-A947-70E740481C1C}">
                <a14:useLocalDpi xmlns:a14="http://schemas.microsoft.com/office/drawing/2010/main" val="0"/>
              </a:ext>
            </a:extLst>
          </a:blip>
          <a:srcRect t="17"/>
          <a:stretch/>
        </p:blipFill>
        <p:spPr>
          <a:xfrm>
            <a:off x="7218298" y="7275778"/>
            <a:ext cx="2386536" cy="4133491"/>
          </a:xfrm>
          <a:prstGeom prst="rect">
            <a:avLst/>
          </a:prstGeom>
          <a:ln>
            <a:noFill/>
          </a:ln>
          <a:effectLst>
            <a:outerShdw algn="tl" blurRad="292100" dir="2700000" dist="139700" rotWithShape="0">
              <a:srgbClr val="333333">
                <a:alpha val="65000"/>
              </a:srgbClr>
            </a:outerShdw>
          </a:effectLst>
        </p:spPr>
      </p:pic>
      <p:pic>
        <p:nvPicPr>
          <p:cNvPr id="16" name="Picture 15"/>
          <p:cNvPicPr>
            <a:picLocks noChangeAspect="1"/>
          </p:cNvPicPr>
          <p:nvPr/>
        </p:nvPicPr>
        <p:blipFill rotWithShape="1">
          <a:blip cstate="print" r:embed="rId7">
            <a:extLst>
              <a:ext uri="{28A0092B-C50C-407E-A947-70E740481C1C}">
                <a14:useLocalDpi xmlns:a14="http://schemas.microsoft.com/office/drawing/2010/main" val="0"/>
              </a:ext>
            </a:extLst>
          </a:blip>
          <a:srcRect t="84"/>
          <a:stretch/>
        </p:blipFill>
        <p:spPr>
          <a:xfrm>
            <a:off x="10205344" y="7200140"/>
            <a:ext cx="2409137" cy="4145702"/>
          </a:xfrm>
          <a:prstGeom prst="rect">
            <a:avLst/>
          </a:prstGeom>
          <a:ln>
            <a:noFill/>
          </a:ln>
          <a:effectLst>
            <a:outerShdw algn="tl" blurRad="292100" dir="2700000" dist="139700" rotWithShape="0">
              <a:srgbClr val="333333">
                <a:alpha val="65000"/>
              </a:srgbClr>
            </a:outerShdw>
          </a:effectLst>
        </p:spPr>
      </p:pic>
      <p:pic>
        <p:nvPicPr>
          <p:cNvPr id="17" name="Picture 16"/>
          <p:cNvPicPr>
            <a:picLocks noChangeAspect="1"/>
          </p:cNvPicPr>
          <p:nvPr/>
        </p:nvPicPr>
        <p:blipFill rotWithShape="1">
          <a:blip cstate="print" r:embed="rId8">
            <a:extLst>
              <a:ext uri="{28A0092B-C50C-407E-A947-70E740481C1C}">
                <a14:useLocalDpi xmlns:a14="http://schemas.microsoft.com/office/drawing/2010/main" val="0"/>
              </a:ext>
            </a:extLst>
          </a:blip>
          <a:srcRect t="85"/>
          <a:stretch/>
        </p:blipFill>
        <p:spPr>
          <a:xfrm>
            <a:off x="12991146" y="7199036"/>
            <a:ext cx="2399529" cy="4146805"/>
          </a:xfrm>
          <a:prstGeom prst="rect">
            <a:avLst/>
          </a:prstGeom>
          <a:ln>
            <a:noFill/>
          </a:ln>
          <a:effectLst>
            <a:outerShdw algn="tl" blurRad="292100" dir="2700000" dist="139700" rotWithShape="0">
              <a:srgbClr val="333333">
                <a:alpha val="65000"/>
              </a:srgbClr>
            </a:outerShdw>
          </a:effectLst>
        </p:spPr>
      </p:pic>
      <p:sp>
        <p:nvSpPr>
          <p:cNvPr id="2" name="Rectangle 1">
            <a:extLst>
              <a:ext uri="{FF2B5EF4-FFF2-40B4-BE49-F238E27FC236}">
                <a16:creationId xmlns:a16="http://schemas.microsoft.com/office/drawing/2014/main" id="{20538CC9-202C-0566-1D7A-51D2BEEF916B}"/>
              </a:ext>
            </a:extLst>
          </p:cNvPr>
          <p:cNvSpPr/>
          <p:nvPr/>
        </p:nvSpPr>
        <p:spPr>
          <a:xfrm>
            <a:off x="0" y="12467490"/>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4" name="TextBox 3">
            <a:extLst>
              <a:ext uri="{FF2B5EF4-FFF2-40B4-BE49-F238E27FC236}">
                <a16:creationId xmlns:a16="http://schemas.microsoft.com/office/drawing/2014/main" id="{B4E9D09E-03C6-7B57-50F3-3C3FA776DE07}"/>
              </a:ext>
            </a:extLst>
          </p:cNvPr>
          <p:cNvSpPr txBox="1"/>
          <p:nvPr/>
        </p:nvSpPr>
        <p:spPr>
          <a:xfrm>
            <a:off x="1345402" y="12711128"/>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7" name="TextBox 6">
            <a:extLst>
              <a:ext uri="{FF2B5EF4-FFF2-40B4-BE49-F238E27FC236}">
                <a16:creationId xmlns:a16="http://schemas.microsoft.com/office/drawing/2014/main" id="{C4020F34-E22D-DCCF-D992-13D1913CE166}"/>
              </a:ext>
            </a:extLst>
          </p:cNvPr>
          <p:cNvSpPr txBox="1"/>
          <p:nvPr/>
        </p:nvSpPr>
        <p:spPr>
          <a:xfrm>
            <a:off x="11417989" y="12764884"/>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8" name="TextBox 7">
            <a:extLst>
              <a:ext uri="{FF2B5EF4-FFF2-40B4-BE49-F238E27FC236}">
                <a16:creationId xmlns:a16="http://schemas.microsoft.com/office/drawing/2014/main" id="{14CF0019-B308-78B3-76A9-0788FAC52EFE}"/>
              </a:ext>
            </a:extLst>
          </p:cNvPr>
          <p:cNvSpPr txBox="1"/>
          <p:nvPr/>
        </p:nvSpPr>
        <p:spPr>
          <a:xfrm>
            <a:off x="6870085" y="12417797"/>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0" name="Graphic 9">
            <a:extLst>
              <a:ext uri="{FF2B5EF4-FFF2-40B4-BE49-F238E27FC236}">
                <a16:creationId xmlns:a16="http://schemas.microsoft.com/office/drawing/2014/main" id="{EAB0CA74-0840-342F-4EE4-374DFB4F999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84444" y="12646546"/>
            <a:ext cx="766550" cy="766550"/>
          </a:xfrm>
          <a:prstGeom prst="rect">
            <a:avLst/>
          </a:prstGeom>
        </p:spPr>
      </p:pic>
      <p:pic>
        <p:nvPicPr>
          <p:cNvPr descr="Email outline" id="11" name="Graphic 10">
            <a:extLst>
              <a:ext uri="{FF2B5EF4-FFF2-40B4-BE49-F238E27FC236}">
                <a16:creationId xmlns:a16="http://schemas.microsoft.com/office/drawing/2014/main" id="{C1E19AA9-1760-881F-BB40-1957540A23D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538" y="12685696"/>
            <a:ext cx="687003" cy="687003"/>
          </a:xfrm>
          <a:prstGeom prst="rect">
            <a:avLst/>
          </a:prstGeom>
        </p:spPr>
      </p:pic>
      <p:pic>
        <p:nvPicPr>
          <p:cNvPr descr="Internet outline" id="12" name="Graphic 11">
            <a:extLst>
              <a:ext uri="{FF2B5EF4-FFF2-40B4-BE49-F238E27FC236}">
                <a16:creationId xmlns:a16="http://schemas.microsoft.com/office/drawing/2014/main" id="{ACC91DE9-4087-B5C3-3070-A724F35DA83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332572" y="12618510"/>
            <a:ext cx="959695" cy="959695"/>
          </a:xfrm>
          <a:prstGeom prst="rect">
            <a:avLst/>
          </a:prstGeom>
        </p:spPr>
      </p:pic>
    </p:spTree>
    <p:extLst>
      <p:ext uri="{BB962C8B-B14F-4D97-AF65-F5344CB8AC3E}">
        <p14:creationId xmlns:p14="http://schemas.microsoft.com/office/powerpoint/2010/main" val="2978955498"/>
      </p:ext>
    </p:extLst>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7A86B4-C273-300D-1003-6C208482B139}"/>
              </a:ext>
            </a:extLst>
          </p:cNvPr>
          <p:cNvPicPr>
            <a:picLocks noAdjustHandles="1" noChangeArrowheads="1" noChangeAspect="1" noChangeShapeType="1" noCrop="1" noEditPoints="1" noGrp="1" noMove="1" noResize="1" noRot="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pic>
        <p:nvPicPr>
          <p:cNvPr id="16" name="Picture 15">
            <a:extLst>
              <a:ext uri="{FF2B5EF4-FFF2-40B4-BE49-F238E27FC236}">
                <a16:creationId xmlns:a16="http://schemas.microsoft.com/office/drawing/2014/main" id="{E63CFBE5-87A9-9E68-BB11-FA222C958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181" y="2442506"/>
            <a:ext cx="15492535" cy="7498800"/>
          </a:xfrm>
          <a:prstGeom prst="rect">
            <a:avLst/>
          </a:prstGeom>
        </p:spPr>
      </p:pic>
      <p:sp>
        <p:nvSpPr>
          <p:cNvPr id="7" name="Rectangle 6">
            <a:extLst>
              <a:ext uri="{FF2B5EF4-FFF2-40B4-BE49-F238E27FC236}">
                <a16:creationId xmlns:a16="http://schemas.microsoft.com/office/drawing/2014/main" id="{53F1D297-2504-1266-7481-E2DAE1A4807F}"/>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8" name="TextBox 7">
            <a:extLst>
              <a:ext uri="{FF2B5EF4-FFF2-40B4-BE49-F238E27FC236}">
                <a16:creationId xmlns:a16="http://schemas.microsoft.com/office/drawing/2014/main" id="{89C5BF4E-1A19-77AD-FA33-B40780DBF17D}"/>
              </a:ext>
            </a:extLst>
          </p:cNvPr>
          <p:cNvSpPr txBox="1"/>
          <p:nvPr/>
        </p:nvSpPr>
        <p:spPr>
          <a:xfrm>
            <a:off x="1345402" y="12066745"/>
            <a:ext cx="3368102"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info@synapseindia.com</a:t>
            </a:r>
          </a:p>
        </p:txBody>
      </p:sp>
      <p:sp>
        <p:nvSpPr>
          <p:cNvPr id="9" name="TextBox 8">
            <a:extLst>
              <a:ext uri="{FF2B5EF4-FFF2-40B4-BE49-F238E27FC236}">
                <a16:creationId xmlns:a16="http://schemas.microsoft.com/office/drawing/2014/main" id="{F8329757-4856-EE39-7A3E-2C35A151ED65}"/>
              </a:ext>
            </a:extLst>
          </p:cNvPr>
          <p:cNvSpPr txBox="1"/>
          <p:nvPr/>
        </p:nvSpPr>
        <p:spPr>
          <a:xfrm>
            <a:off x="11417989" y="12120501"/>
            <a:ext cx="4534511" cy="458138"/>
          </a:xfrm>
          <a:prstGeom prst="rect">
            <a:avLst/>
          </a:prstGeom>
          <a:noFill/>
        </p:spPr>
        <p:txBody>
          <a:bodyPr anchor="ctr" rtlCol="0" wrap="none">
            <a:spAutoFit/>
          </a:bodyPr>
          <a:lstStyle/>
          <a:p>
            <a:pPr>
              <a:lnSpc>
                <a:spcPct val="150000"/>
              </a:lnSpc>
            </a:pPr>
            <a:r>
              <a:rPr b="1" dirty="0" lang="en-US" sz="2500" u="sng">
                <a:solidFill>
                  <a:srgbClr val="C00000"/>
                </a:solidFill>
                <a:latin charset="0" panose="020F0502020204030204" pitchFamily="34" typeface="Calibri"/>
                <a:cs charset="0" panose="020F0502020204030204" pitchFamily="34" typeface="Calibri"/>
              </a:rPr>
              <a:t>https://</a:t>
            </a:r>
            <a:r>
              <a:rPr b="1" dirty="0" err="1" lang="en-US" sz="2500" u="sng">
                <a:solidFill>
                  <a:srgbClr val="C00000"/>
                </a:solidFill>
                <a:latin charset="0" panose="020F0502020204030204" pitchFamily="34" typeface="Calibri"/>
                <a:cs charset="0" panose="020F0502020204030204" pitchFamily="34" typeface="Calibri"/>
              </a:rPr>
              <a:t>www.synapseindia.com</a:t>
            </a:r>
            <a:r>
              <a:rPr b="1" dirty="0" lang="en-US" sz="2500" u="sng">
                <a:solidFill>
                  <a:srgbClr val="C00000"/>
                </a:solidFill>
                <a:latin charset="0" panose="020F0502020204030204" pitchFamily="34" typeface="Calibri"/>
                <a:cs charset="0" panose="020F0502020204030204" pitchFamily="34" typeface="Calibri"/>
              </a:rPr>
              <a:t>/</a:t>
            </a:r>
          </a:p>
        </p:txBody>
      </p:sp>
      <p:sp>
        <p:nvSpPr>
          <p:cNvPr id="10" name="TextBox 9">
            <a:extLst>
              <a:ext uri="{FF2B5EF4-FFF2-40B4-BE49-F238E27FC236}">
                <a16:creationId xmlns:a16="http://schemas.microsoft.com/office/drawing/2014/main" id="{FE82FB7E-A945-2087-D2AB-AD30A52DF109}"/>
              </a:ext>
            </a:extLst>
          </p:cNvPr>
          <p:cNvSpPr txBox="1"/>
          <p:nvPr/>
        </p:nvSpPr>
        <p:spPr>
          <a:xfrm>
            <a:off x="6870085" y="11773414"/>
            <a:ext cx="2483372" cy="1186863"/>
          </a:xfrm>
          <a:prstGeom prst="rect">
            <a:avLst/>
          </a:prstGeom>
          <a:noFill/>
        </p:spPr>
        <p:txBody>
          <a:bodyPr anchor="ctr" rtlCol="0" wrap="none">
            <a:spAutoFit/>
          </a:bodyPr>
          <a:lstStyle/>
          <a:p>
            <a:pPr>
              <a:lnSpc>
                <a:spcPct val="150000"/>
              </a:lnSpc>
            </a:pPr>
            <a:r>
              <a:rPr b="1" dirty="0" lang="en-IN" sz="2400">
                <a:solidFill>
                  <a:srgbClr val="C00000"/>
                </a:solidFill>
                <a:latin charset="0" panose="020F0502020204030204" pitchFamily="34" typeface="Calibri"/>
                <a:cs charset="0" panose="020F0502020204030204" pitchFamily="34" typeface="Calibri"/>
              </a:rPr>
              <a:t>+1-855-SYNAPSE </a:t>
            </a:r>
            <a:br>
              <a:rPr b="1" dirty="0" lang="en-IN" sz="2400">
                <a:solidFill>
                  <a:srgbClr val="C00000"/>
                </a:solidFill>
                <a:latin charset="0" panose="020F0502020204030204" pitchFamily="34" typeface="Calibri"/>
                <a:cs charset="0" panose="020F0502020204030204" pitchFamily="34" typeface="Calibri"/>
              </a:rPr>
            </a:br>
            <a:r>
              <a:rPr b="1" dirty="0" lang="en-IN" sz="2400">
                <a:solidFill>
                  <a:srgbClr val="C00000"/>
                </a:solidFill>
                <a:latin charset="0" panose="020F0502020204030204" pitchFamily="34" typeface="Calibri"/>
                <a:cs charset="0" panose="020F0502020204030204" pitchFamily="34" typeface="Calibri"/>
              </a:rPr>
              <a:t>+91-120-4290800</a:t>
            </a:r>
            <a:endParaRPr b="1" dirty="0" lang="en-US" sz="2400">
              <a:solidFill>
                <a:srgbClr val="C00000"/>
              </a:solidFill>
              <a:latin charset="0" panose="020F0502020204030204" pitchFamily="34" typeface="Calibri"/>
              <a:cs charset="0" panose="020F0502020204030204" pitchFamily="34" typeface="Calibri"/>
            </a:endParaRPr>
          </a:p>
        </p:txBody>
      </p:sp>
      <p:pic>
        <p:nvPicPr>
          <p:cNvPr descr="Phone Vibration outline" id="11" name="Graphic 10">
            <a:extLst>
              <a:ext uri="{FF2B5EF4-FFF2-40B4-BE49-F238E27FC236}">
                <a16:creationId xmlns:a16="http://schemas.microsoft.com/office/drawing/2014/main" id="{A0442FCC-C6DA-3758-69FB-32A8CC506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4444" y="12002163"/>
            <a:ext cx="766550" cy="766550"/>
          </a:xfrm>
          <a:prstGeom prst="rect">
            <a:avLst/>
          </a:prstGeom>
        </p:spPr>
      </p:pic>
      <p:pic>
        <p:nvPicPr>
          <p:cNvPr descr="Email outline" id="13" name="Graphic 12">
            <a:extLst>
              <a:ext uri="{FF2B5EF4-FFF2-40B4-BE49-F238E27FC236}">
                <a16:creationId xmlns:a16="http://schemas.microsoft.com/office/drawing/2014/main" id="{BBE20517-81DC-9AE6-E583-31204E992B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9538" y="12041313"/>
            <a:ext cx="687003" cy="687003"/>
          </a:xfrm>
          <a:prstGeom prst="rect">
            <a:avLst/>
          </a:prstGeom>
        </p:spPr>
      </p:pic>
      <p:pic>
        <p:nvPicPr>
          <p:cNvPr descr="Internet outline" id="14" name="Graphic 13">
            <a:extLst>
              <a:ext uri="{FF2B5EF4-FFF2-40B4-BE49-F238E27FC236}">
                <a16:creationId xmlns:a16="http://schemas.microsoft.com/office/drawing/2014/main" id="{777630A0-4A63-0179-16E7-EE87BEB338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32572" y="11974127"/>
            <a:ext cx="959695" cy="959695"/>
          </a:xfrm>
          <a:prstGeom prst="rect">
            <a:avLst/>
          </a:prstGeom>
        </p:spPr>
      </p:pic>
      <p:sp>
        <p:nvSpPr>
          <p:cNvPr id="47" name="TextBox 46"/>
          <p:cNvSpPr txBox="1"/>
          <p:nvPr/>
        </p:nvSpPr>
        <p:spPr>
          <a:xfrm>
            <a:off x="734616" y="462834"/>
            <a:ext cx="14788356" cy="748935"/>
          </a:xfrm>
          <a:prstGeom prst="rect">
            <a:avLst/>
          </a:prstGeom>
          <a:noFill/>
          <a:ln cap="flat" w="12700">
            <a:noFill/>
            <a:miter lim="400000"/>
          </a:ln>
          <a:effectLst/>
          <a:sp3d/>
        </p:spPr>
        <p:style>
          <a:lnRef idx="0">
            <a:scrgbClr b="0" g="0" r="0"/>
          </a:lnRef>
          <a:fillRef idx="0">
            <a:scrgbClr b="0" g="0" r="0"/>
          </a:fillRef>
          <a:effectRef idx="0">
            <a:scrgbClr b="0" g="0" r="0"/>
          </a:effectRef>
          <a:fontRef idx="none"/>
        </p:style>
        <p:txBody>
          <a:bodyPr anchor="ctr" bIns="81286" horzOverflow="overflow" lIns="81286" numCol="1" rIns="81286" rot="0" rtlCol="0" spcCol="38100" spcFirstLastPara="1" tIns="81286" vert="horz" vertOverflow="overflow" wrap="none">
            <a:spAutoFit/>
          </a:bodyPr>
          <a:lstStyle/>
          <a:p>
            <a:r>
              <a:rPr b="1" dirty="0" lang="en-US" sz="3800">
                <a:solidFill>
                  <a:srgbClr val="FF0000"/>
                </a:solidFill>
                <a:latin charset="0" pitchFamily="2" typeface="Helvetica"/>
                <a:cs charset="0" panose="020F0502020204030204" pitchFamily="34" typeface="Calibri"/>
              </a:rPr>
              <a:t>5 </a:t>
            </a:r>
            <a:r>
              <a:rPr b="1" dirty="0" lang="en-US" sz="3800">
                <a:latin charset="0" pitchFamily="2" typeface="Helvetica"/>
                <a:cs charset="0" panose="020F0502020204030204" pitchFamily="34" typeface="Calibri"/>
              </a:rPr>
              <a:t>CONTINENTS , </a:t>
            </a:r>
            <a:r>
              <a:rPr b="1" dirty="0" lang="en-US" sz="3800">
                <a:solidFill>
                  <a:srgbClr val="FF0000"/>
                </a:solidFill>
                <a:latin charset="0" pitchFamily="2" typeface="Helvetica"/>
                <a:cs charset="0" panose="020F0502020204030204" pitchFamily="34" typeface="Calibri"/>
              </a:rPr>
              <a:t>50+</a:t>
            </a:r>
            <a:r>
              <a:rPr b="1" dirty="0" lang="en-US" sz="3800">
                <a:latin charset="0" pitchFamily="2" typeface="Helvetica"/>
                <a:cs charset="0" panose="020F0502020204030204" pitchFamily="34" typeface="Calibri"/>
              </a:rPr>
              <a:t> COUNTRIES,</a:t>
            </a:r>
            <a:r>
              <a:rPr b="1" dirty="0" lang="en-US" sz="3800">
                <a:solidFill>
                  <a:srgbClr val="FF0000"/>
                </a:solidFill>
                <a:latin charset="0" pitchFamily="2" typeface="Helvetica"/>
                <a:cs charset="0" panose="020F0502020204030204" pitchFamily="34" typeface="Calibri"/>
              </a:rPr>
              <a:t>10K+</a:t>
            </a:r>
            <a:r>
              <a:rPr b="1" dirty="0" lang="en-US" sz="3800">
                <a:latin charset="0" pitchFamily="2" typeface="Helvetica"/>
                <a:cs charset="0" panose="020F0502020204030204" pitchFamily="34" typeface="Calibri"/>
              </a:rPr>
              <a:t> Clients and COUNTING</a:t>
            </a:r>
          </a:p>
        </p:txBody>
      </p:sp>
      <p:grpSp>
        <p:nvGrpSpPr>
          <p:cNvPr id="53" name="Group 52"/>
          <p:cNvGrpSpPr/>
          <p:nvPr/>
        </p:nvGrpSpPr>
        <p:grpSpPr>
          <a:xfrm flipH="1" rot="3665499">
            <a:off x="11434873" y="7523994"/>
            <a:ext cx="2259781" cy="1908373"/>
            <a:chOff x="2689620" y="2694229"/>
            <a:chExt cx="2296512" cy="2217291"/>
          </a:xfrm>
        </p:grpSpPr>
        <p:sp>
          <p:nvSpPr>
            <p:cNvPr id="54" name="Arc 53"/>
            <p:cNvSpPr/>
            <p:nvPr/>
          </p:nvSpPr>
          <p:spPr>
            <a:xfrm rot="17505763">
              <a:off x="2768841" y="2694229"/>
              <a:ext cx="2217291" cy="2217291"/>
            </a:xfrm>
            <a:prstGeom prst="arc">
              <a:avLst>
                <a:gd fmla="val 15665865" name="adj1"/>
                <a:gd fmla="val 0"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dirty="0" lang="en-US" sz="1867"/>
            </a:p>
          </p:txBody>
        </p:sp>
        <p:sp>
          <p:nvSpPr>
            <p:cNvPr id="55" name="Isosceles Triangle 54"/>
            <p:cNvSpPr/>
            <p:nvPr/>
          </p:nvSpPr>
          <p:spPr>
            <a:xfrm rot="11622702">
              <a:off x="2689620" y="3547530"/>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56" name="Group 55"/>
          <p:cNvGrpSpPr/>
          <p:nvPr/>
        </p:nvGrpSpPr>
        <p:grpSpPr>
          <a:xfrm flipH="1">
            <a:off x="11706924" y="2629690"/>
            <a:ext cx="2956676" cy="3061798"/>
            <a:chOff x="2768841" y="2615396"/>
            <a:chExt cx="2217291" cy="2296124"/>
          </a:xfrm>
        </p:grpSpPr>
        <p:sp>
          <p:nvSpPr>
            <p:cNvPr id="57" name="Arc 56"/>
            <p:cNvSpPr/>
            <p:nvPr/>
          </p:nvSpPr>
          <p:spPr>
            <a:xfrm rot="17505763">
              <a:off x="2768841" y="2694229"/>
              <a:ext cx="2217291" cy="2217291"/>
            </a:xfrm>
            <a:prstGeom prst="arc">
              <a:avLst>
                <a:gd fmla="val 20095836" name="adj1"/>
                <a:gd fmla="val 2121718"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58" name="Isosceles Triangle 57"/>
            <p:cNvSpPr/>
            <p:nvPr/>
          </p:nvSpPr>
          <p:spPr>
            <a:xfrm rot="15222702">
              <a:off x="3647517" y="2640027"/>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sz="1867"/>
            </a:p>
          </p:txBody>
        </p:sp>
      </p:grpSp>
      <p:grpSp>
        <p:nvGrpSpPr>
          <p:cNvPr id="59" name="Group 58"/>
          <p:cNvGrpSpPr/>
          <p:nvPr/>
        </p:nvGrpSpPr>
        <p:grpSpPr>
          <a:xfrm rot="797281">
            <a:off x="1684867" y="2134970"/>
            <a:ext cx="4120831" cy="4251932"/>
            <a:chOff x="2768841" y="2694229"/>
            <a:chExt cx="2217291" cy="2217291"/>
          </a:xfrm>
        </p:grpSpPr>
        <p:sp>
          <p:nvSpPr>
            <p:cNvPr id="60" name="Arc 59"/>
            <p:cNvSpPr/>
            <p:nvPr/>
          </p:nvSpPr>
          <p:spPr>
            <a:xfrm rot="17505763">
              <a:off x="2768841" y="2694229"/>
              <a:ext cx="2217291" cy="2217291"/>
            </a:xfrm>
            <a:prstGeom prst="arc">
              <a:avLst>
                <a:gd fmla="val 18038346" name="adj1"/>
                <a:gd fmla="val 0"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61" name="Isosceles Triangle 60"/>
            <p:cNvSpPr/>
            <p:nvPr/>
          </p:nvSpPr>
          <p:spPr>
            <a:xfrm rot="13422702">
              <a:off x="3065761" y="2900661"/>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67" name="Group 66">
            <a:extLst>
              <a:ext uri="{FF2B5EF4-FFF2-40B4-BE49-F238E27FC236}">
                <a16:creationId xmlns:a16="http://schemas.microsoft.com/office/drawing/2014/main" id="{3E4237AB-8646-ED00-31AC-1FDD5F36323F}"/>
              </a:ext>
            </a:extLst>
          </p:cNvPr>
          <p:cNvGrpSpPr/>
          <p:nvPr/>
        </p:nvGrpSpPr>
        <p:grpSpPr>
          <a:xfrm flipH="1" rot="20049408">
            <a:off x="8277414" y="3299417"/>
            <a:ext cx="2363710" cy="2051758"/>
            <a:chOff x="2768841" y="2615396"/>
            <a:chExt cx="2217291" cy="2296124"/>
          </a:xfrm>
        </p:grpSpPr>
        <p:sp>
          <p:nvSpPr>
            <p:cNvPr id="68" name="Arc 67">
              <a:extLst>
                <a:ext uri="{FF2B5EF4-FFF2-40B4-BE49-F238E27FC236}">
                  <a16:creationId xmlns:a16="http://schemas.microsoft.com/office/drawing/2014/main" id="{71C36905-CA42-77E2-2D97-FBEF9A47545B}"/>
                </a:ext>
              </a:extLst>
            </p:cNvPr>
            <p:cNvSpPr/>
            <p:nvPr/>
          </p:nvSpPr>
          <p:spPr>
            <a:xfrm rot="17505763">
              <a:off x="2768841" y="2694229"/>
              <a:ext cx="2217291" cy="2217291"/>
            </a:xfrm>
            <a:prstGeom prst="arc">
              <a:avLst>
                <a:gd fmla="val 20095836" name="adj1"/>
                <a:gd fmla="val 2121718"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69" name="Isosceles Triangle 242">
              <a:extLst>
                <a:ext uri="{FF2B5EF4-FFF2-40B4-BE49-F238E27FC236}">
                  <a16:creationId xmlns:a16="http://schemas.microsoft.com/office/drawing/2014/main" id="{7FF23140-6F78-42F7-D2B2-2B71AD273B98}"/>
                </a:ext>
              </a:extLst>
            </p:cNvPr>
            <p:cNvSpPr/>
            <p:nvPr/>
          </p:nvSpPr>
          <p:spPr>
            <a:xfrm rot="15222702">
              <a:off x="3647517" y="2640027"/>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71" name="Group 70">
            <a:extLst>
              <a:ext uri="{FF2B5EF4-FFF2-40B4-BE49-F238E27FC236}">
                <a16:creationId xmlns:a16="http://schemas.microsoft.com/office/drawing/2014/main" id="{55C517B9-1EC5-1206-2264-1BB35D32478F}"/>
              </a:ext>
            </a:extLst>
          </p:cNvPr>
          <p:cNvGrpSpPr/>
          <p:nvPr/>
        </p:nvGrpSpPr>
        <p:grpSpPr>
          <a:xfrm>
            <a:off x="1651189" y="4699652"/>
            <a:ext cx="3062315" cy="2956676"/>
            <a:chOff x="2689620" y="2694229"/>
            <a:chExt cx="2296512" cy="2217291"/>
          </a:xfrm>
        </p:grpSpPr>
        <p:sp>
          <p:nvSpPr>
            <p:cNvPr id="72" name="Arc 71">
              <a:extLst>
                <a:ext uri="{FF2B5EF4-FFF2-40B4-BE49-F238E27FC236}">
                  <a16:creationId xmlns:a16="http://schemas.microsoft.com/office/drawing/2014/main" id="{01CBF2B4-C5E1-0A5A-5039-2E3D6C34899C}"/>
                </a:ext>
              </a:extLst>
            </p:cNvPr>
            <p:cNvSpPr/>
            <p:nvPr/>
          </p:nvSpPr>
          <p:spPr>
            <a:xfrm rot="17505763">
              <a:off x="2768841" y="2694229"/>
              <a:ext cx="2217291" cy="2217291"/>
            </a:xfrm>
            <a:prstGeom prst="arc">
              <a:avLst>
                <a:gd fmla="val 15665865" name="adj1"/>
                <a:gd fmla="val 0"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73" name="Isosceles Triangle 236">
              <a:extLst>
                <a:ext uri="{FF2B5EF4-FFF2-40B4-BE49-F238E27FC236}">
                  <a16:creationId xmlns:a16="http://schemas.microsoft.com/office/drawing/2014/main" id="{8FBD6611-4C30-D642-D7A3-A37439F811B7}"/>
                </a:ext>
              </a:extLst>
            </p:cNvPr>
            <p:cNvSpPr/>
            <p:nvPr/>
          </p:nvSpPr>
          <p:spPr>
            <a:xfrm rot="11622702">
              <a:off x="2689620" y="3547530"/>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74" name="Group 73">
            <a:extLst>
              <a:ext uri="{FF2B5EF4-FFF2-40B4-BE49-F238E27FC236}">
                <a16:creationId xmlns:a16="http://schemas.microsoft.com/office/drawing/2014/main" id="{1DD2E264-81DE-B5BC-B1E3-638D1F629C0B}"/>
              </a:ext>
            </a:extLst>
          </p:cNvPr>
          <p:cNvGrpSpPr/>
          <p:nvPr/>
        </p:nvGrpSpPr>
        <p:grpSpPr>
          <a:xfrm flipH="1" rot="20358884">
            <a:off x="11425504" y="4416701"/>
            <a:ext cx="3062315" cy="2956676"/>
            <a:chOff x="2689620" y="2694229"/>
            <a:chExt cx="2296512" cy="2217291"/>
          </a:xfrm>
        </p:grpSpPr>
        <p:sp>
          <p:nvSpPr>
            <p:cNvPr id="75" name="Arc 74">
              <a:extLst>
                <a:ext uri="{FF2B5EF4-FFF2-40B4-BE49-F238E27FC236}">
                  <a16:creationId xmlns:a16="http://schemas.microsoft.com/office/drawing/2014/main" id="{62FF35A1-3F0F-2E9B-C377-91FF50EC05B0}"/>
                </a:ext>
              </a:extLst>
            </p:cNvPr>
            <p:cNvSpPr/>
            <p:nvPr/>
          </p:nvSpPr>
          <p:spPr>
            <a:xfrm rot="17505763">
              <a:off x="2768841" y="2694229"/>
              <a:ext cx="2217291" cy="2217291"/>
            </a:xfrm>
            <a:prstGeom prst="arc">
              <a:avLst>
                <a:gd fmla="val 15665865" name="adj1"/>
                <a:gd fmla="val 0"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76" name="Isosceles Triangle 239">
              <a:extLst>
                <a:ext uri="{FF2B5EF4-FFF2-40B4-BE49-F238E27FC236}">
                  <a16:creationId xmlns:a16="http://schemas.microsoft.com/office/drawing/2014/main" id="{5BA88101-DD09-AF5A-0CF2-BBA74C9DEC7D}"/>
                </a:ext>
              </a:extLst>
            </p:cNvPr>
            <p:cNvSpPr/>
            <p:nvPr/>
          </p:nvSpPr>
          <p:spPr>
            <a:xfrm rot="11622702">
              <a:off x="2689620" y="3547530"/>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82" name="Group 81"/>
          <p:cNvGrpSpPr/>
          <p:nvPr/>
        </p:nvGrpSpPr>
        <p:grpSpPr>
          <a:xfrm>
            <a:off x="8039206" y="5762865"/>
            <a:ext cx="2664338" cy="3133454"/>
            <a:chOff x="2689619" y="2694229"/>
            <a:chExt cx="2296515" cy="2217291"/>
          </a:xfrm>
        </p:grpSpPr>
        <p:sp>
          <p:nvSpPr>
            <p:cNvPr id="86" name="Arc 85"/>
            <p:cNvSpPr/>
            <p:nvPr/>
          </p:nvSpPr>
          <p:spPr>
            <a:xfrm rot="17505763">
              <a:off x="2768842" y="2694229"/>
              <a:ext cx="2217291" cy="2217292"/>
            </a:xfrm>
            <a:prstGeom prst="arc">
              <a:avLst>
                <a:gd fmla="val 15665865" name="adj1"/>
                <a:gd fmla="val 17565889"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87" name="Isosceles Triangle 86"/>
            <p:cNvSpPr/>
            <p:nvPr/>
          </p:nvSpPr>
          <p:spPr>
            <a:xfrm rot="11622702">
              <a:off x="2689619" y="3547530"/>
              <a:ext cx="197052" cy="147789"/>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grpSp>
        <p:nvGrpSpPr>
          <p:cNvPr id="50" name="Group 49"/>
          <p:cNvGrpSpPr/>
          <p:nvPr/>
        </p:nvGrpSpPr>
        <p:grpSpPr>
          <a:xfrm>
            <a:off x="3455775" y="6721551"/>
            <a:ext cx="3062315" cy="2956676"/>
            <a:chOff x="2689620" y="2694229"/>
            <a:chExt cx="2296512" cy="2217291"/>
          </a:xfrm>
        </p:grpSpPr>
        <p:sp>
          <p:nvSpPr>
            <p:cNvPr id="51" name="Arc 50"/>
            <p:cNvSpPr/>
            <p:nvPr/>
          </p:nvSpPr>
          <p:spPr>
            <a:xfrm rot="17505763">
              <a:off x="2768841" y="2694229"/>
              <a:ext cx="2217291" cy="2217291"/>
            </a:xfrm>
            <a:prstGeom prst="arc">
              <a:avLst>
                <a:gd fmla="val 15665865" name="adj1"/>
                <a:gd fmla="val 0"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b="1" lang="en-US" sz="1867"/>
            </a:p>
          </p:txBody>
        </p:sp>
        <p:sp>
          <p:nvSpPr>
            <p:cNvPr id="52" name="Isosceles Triangle 51"/>
            <p:cNvSpPr/>
            <p:nvPr/>
          </p:nvSpPr>
          <p:spPr>
            <a:xfrm rot="11622702">
              <a:off x="2689620" y="3547530"/>
              <a:ext cx="197052" cy="14779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b="1" lang="en-US" sz="1867"/>
            </a:p>
          </p:txBody>
        </p:sp>
      </p:grpSp>
      <p:pic>
        <p:nvPicPr>
          <p:cNvPr id="88" name="Picture 87">
            <a:extLst>
              <a:ext uri="{FF2B5EF4-FFF2-40B4-BE49-F238E27FC236}">
                <a16:creationId xmlns:a16="http://schemas.microsoft.com/office/drawing/2014/main" id="{03B8C85C-0BD1-8FE0-1177-081274ECF586}"/>
              </a:ext>
            </a:extLst>
          </p:cNvPr>
          <p:cNvPicPr>
            <a:picLocks noChangeAspect="1"/>
          </p:cNvPicPr>
          <p:nvPr/>
        </p:nvPicPr>
        <p:blipFill>
          <a:blip r:embed="rId10"/>
          <a:stretch>
            <a:fillRect/>
          </a:stretch>
        </p:blipFill>
        <p:spPr>
          <a:xfrm>
            <a:off x="7541566" y="8084804"/>
            <a:ext cx="1030175" cy="1145212"/>
          </a:xfrm>
          <a:prstGeom prst="rect">
            <a:avLst/>
          </a:prstGeom>
        </p:spPr>
      </p:pic>
      <p:pic>
        <p:nvPicPr>
          <p:cNvPr id="4" name="Picture 3"/>
          <p:cNvPicPr>
            <a:picLocks noChangeAspect="1"/>
          </p:cNvPicPr>
          <p:nvPr/>
        </p:nvPicPr>
        <p:blipFill rotWithShape="1">
          <a:blip cstate="print" r:embed="rId11">
            <a:extLst>
              <a:ext uri="{28A0092B-C50C-407E-A947-70E740481C1C}">
                <a14:useLocalDpi xmlns:a14="http://schemas.microsoft.com/office/drawing/2010/main" val="0"/>
              </a:ext>
            </a:extLst>
          </a:blip>
          <a:srcRect t="452"/>
          <a:stretch/>
        </p:blipFill>
        <p:spPr>
          <a:xfrm>
            <a:off x="5464750" y="6463167"/>
            <a:ext cx="553234" cy="768649"/>
          </a:xfrm>
          <a:prstGeom prst="rect">
            <a:avLst/>
          </a:prstGeom>
        </p:spPr>
      </p:pic>
      <p:pic>
        <p:nvPicPr>
          <p:cNvPr id="5" name="Picture 4"/>
          <p:cNvPicPr>
            <a:picLocks noChangeAspect="1"/>
          </p:cNvPicPr>
          <p:nvPr/>
        </p:nvPicPr>
        <p:blipFill>
          <a:blip cstate="print" r:embed="rId12">
            <a:extLst>
              <a:ext uri="{28A0092B-C50C-407E-A947-70E740481C1C}">
                <a14:useLocalDpi xmlns:a14="http://schemas.microsoft.com/office/drawing/2010/main" val="0"/>
              </a:ext>
            </a:extLst>
          </a:blip>
          <a:stretch>
            <a:fillRect/>
          </a:stretch>
        </p:blipFill>
        <p:spPr>
          <a:xfrm>
            <a:off x="3480786" y="4569526"/>
            <a:ext cx="494075" cy="710473"/>
          </a:xfrm>
          <a:prstGeom prst="rect">
            <a:avLst/>
          </a:prstGeom>
        </p:spPr>
      </p:pic>
      <p:pic>
        <p:nvPicPr>
          <p:cNvPr id="6" name="Picture 5"/>
          <p:cNvPicPr>
            <a:picLocks noChangeAspect="1"/>
          </p:cNvPicPr>
          <p:nvPr/>
        </p:nvPicPr>
        <p:blipFill>
          <a:blip cstate="print" r:embed="rId13">
            <a:extLst>
              <a:ext uri="{28A0092B-C50C-407E-A947-70E740481C1C}">
                <a14:useLocalDpi xmlns:a14="http://schemas.microsoft.com/office/drawing/2010/main" val="0"/>
              </a:ext>
            </a:extLst>
          </a:blip>
          <a:stretch>
            <a:fillRect/>
          </a:stretch>
        </p:blipFill>
        <p:spPr>
          <a:xfrm>
            <a:off x="4491941" y="2236433"/>
            <a:ext cx="504660" cy="725693"/>
          </a:xfrm>
          <a:prstGeom prst="rect">
            <a:avLst/>
          </a:prstGeom>
        </p:spPr>
      </p:pic>
      <p:pic>
        <p:nvPicPr>
          <p:cNvPr id="92" name="Picture 91"/>
          <p:cNvPicPr>
            <a:picLocks noChangeAspect="1"/>
          </p:cNvPicPr>
          <p:nvPr/>
        </p:nvPicPr>
        <p:blipFill rotWithShape="1">
          <a:blip cstate="print" r:embed="rId11">
            <a:extLst>
              <a:ext uri="{28A0092B-C50C-407E-A947-70E740481C1C}">
                <a14:useLocalDpi xmlns:a14="http://schemas.microsoft.com/office/drawing/2010/main" val="0"/>
              </a:ext>
            </a:extLst>
          </a:blip>
          <a:srcRect t="452"/>
          <a:stretch/>
        </p:blipFill>
        <p:spPr>
          <a:xfrm>
            <a:off x="11736159" y="3119958"/>
            <a:ext cx="533488" cy="741214"/>
          </a:xfrm>
          <a:prstGeom prst="rect">
            <a:avLst/>
          </a:prstGeom>
        </p:spPr>
      </p:pic>
      <p:pic>
        <p:nvPicPr>
          <p:cNvPr id="12" name="Picture 11"/>
          <p:cNvPicPr>
            <a:picLocks noChangeAspect="1"/>
          </p:cNvPicPr>
          <p:nvPr/>
        </p:nvPicPr>
        <p:blipFill>
          <a:blip cstate="print" r:embed="rId14">
            <a:extLst>
              <a:ext uri="{28A0092B-C50C-407E-A947-70E740481C1C}">
                <a14:useLocalDpi xmlns:a14="http://schemas.microsoft.com/office/drawing/2010/main" val="0"/>
              </a:ext>
            </a:extLst>
          </a:blip>
          <a:stretch>
            <a:fillRect/>
          </a:stretch>
        </p:blipFill>
        <p:spPr>
          <a:xfrm>
            <a:off x="8151164" y="4145530"/>
            <a:ext cx="522353" cy="751134"/>
          </a:xfrm>
          <a:prstGeom prst="rect">
            <a:avLst/>
          </a:prstGeom>
        </p:spPr>
      </p:pic>
      <p:pic>
        <p:nvPicPr>
          <p:cNvPr id="15" name="Picture 14"/>
          <p:cNvPicPr>
            <a:picLocks noChangeAspect="1"/>
          </p:cNvPicPr>
          <p:nvPr/>
        </p:nvPicPr>
        <p:blipFill>
          <a:blip cstate="print" r:embed="rId15">
            <a:extLst>
              <a:ext uri="{28A0092B-C50C-407E-A947-70E740481C1C}">
                <a14:useLocalDpi xmlns:a14="http://schemas.microsoft.com/office/drawing/2010/main" val="0"/>
              </a:ext>
            </a:extLst>
          </a:blip>
          <a:stretch>
            <a:fillRect/>
          </a:stretch>
        </p:blipFill>
        <p:spPr>
          <a:xfrm>
            <a:off x="8429316" y="6059831"/>
            <a:ext cx="488401" cy="702314"/>
          </a:xfrm>
          <a:prstGeom prst="rect">
            <a:avLst/>
          </a:prstGeom>
        </p:spPr>
      </p:pic>
      <p:pic>
        <p:nvPicPr>
          <p:cNvPr id="94" name="Picture 93"/>
          <p:cNvPicPr>
            <a:picLocks noChangeAspect="1"/>
          </p:cNvPicPr>
          <p:nvPr/>
        </p:nvPicPr>
        <p:blipFill>
          <a:blip cstate="print" r:embed="rId13">
            <a:extLst>
              <a:ext uri="{28A0092B-C50C-407E-A947-70E740481C1C}">
                <a14:useLocalDpi xmlns:a14="http://schemas.microsoft.com/office/drawing/2010/main" val="0"/>
              </a:ext>
            </a:extLst>
          </a:blip>
          <a:stretch>
            <a:fillRect/>
          </a:stretch>
        </p:blipFill>
        <p:spPr>
          <a:xfrm>
            <a:off x="12934070" y="7374425"/>
            <a:ext cx="491488" cy="706751"/>
          </a:xfrm>
          <a:prstGeom prst="rect">
            <a:avLst/>
          </a:prstGeom>
        </p:spPr>
      </p:pic>
      <p:pic>
        <p:nvPicPr>
          <p:cNvPr id="1026" name="Picture 2">
            <a:extLst>
              <a:ext uri="{FF2B5EF4-FFF2-40B4-BE49-F238E27FC236}">
                <a16:creationId xmlns:a16="http://schemas.microsoft.com/office/drawing/2014/main" id="{0E0C4CCE-F5D2-193E-C6FA-F275580D42DF}"/>
              </a:ext>
            </a:extLst>
          </p:cNvPr>
          <p:cNvPicPr>
            <a:picLocks noChangeArrowheads="1"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248491" y="2607327"/>
            <a:ext cx="2488460" cy="384896"/>
          </a:xfrm>
          <a:prstGeom prst="rect">
            <a:avLst/>
          </a:prstGeom>
          <a:noFill/>
          <a:extLst>
            <a:ext uri="{909E8E84-426E-40DD-AFC4-6F175D3DCCD1}">
              <a14:hiddenFill xmlns:a14="http://schemas.microsoft.com/office/drawing/2010/main">
                <a:solidFill>
                  <a:srgbClr val="FFFFFF"/>
                </a:solidFill>
              </a14:hiddenFill>
            </a:ext>
          </a:extLst>
        </p:spPr>
      </p:pic>
      <p:pic>
        <p:nvPicPr>
          <p:cNvPr descr="Our Success Story Throughout The Years | Jetex ®" id="1028" name="Picture 4">
            <a:extLst>
              <a:ext uri="{FF2B5EF4-FFF2-40B4-BE49-F238E27FC236}">
                <a16:creationId xmlns:a16="http://schemas.microsoft.com/office/drawing/2014/main" id="{DE92FF52-7AC0-CE40-E986-C0AC8E844CDF}"/>
              </a:ext>
            </a:extLst>
          </p:cNvPr>
          <p:cNvPicPr>
            <a:picLocks noChangeArrowheads="1"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13255430" y="4887692"/>
            <a:ext cx="2357347" cy="1843445"/>
          </a:xfrm>
          <a:prstGeom prst="rect">
            <a:avLst/>
          </a:prstGeom>
          <a:noFill/>
          <a:extLst>
            <a:ext uri="{909E8E84-426E-40DD-AFC4-6F175D3DCCD1}">
              <a14:hiddenFill xmlns:a14="http://schemas.microsoft.com/office/drawing/2010/main">
                <a:solidFill>
                  <a:srgbClr val="FFFFFF"/>
                </a:solidFill>
              </a14:hiddenFill>
            </a:ext>
          </a:extLst>
        </p:spPr>
      </p:pic>
      <p:pic>
        <p:nvPicPr>
          <p:cNvPr descr="sonifi health | MediaTile Digital Signage Solutions" id="1030" name="Picture 6">
            <a:extLst>
              <a:ext uri="{FF2B5EF4-FFF2-40B4-BE49-F238E27FC236}">
                <a16:creationId xmlns:a16="http://schemas.microsoft.com/office/drawing/2014/main" id="{307B53C1-5D56-00AD-59DB-EB085E74ECF6}"/>
              </a:ext>
            </a:extLst>
          </p:cNvPr>
          <p:cNvPicPr>
            <a:picLocks noChangeArrowheads="1"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65600" y="4923652"/>
            <a:ext cx="3110096" cy="31100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3531E61-B53B-5D20-C306-EA36D42A7825}"/>
              </a:ext>
            </a:extLst>
          </p:cNvPr>
          <p:cNvPicPr>
            <a:picLocks noChangeArrowheads="1"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782570" y="8111637"/>
            <a:ext cx="2489766" cy="858691"/>
          </a:xfrm>
          <a:prstGeom prst="rect">
            <a:avLst/>
          </a:prstGeom>
          <a:noFill/>
          <a:extLst>
            <a:ext uri="{909E8E84-426E-40DD-AFC4-6F175D3DCCD1}">
              <a14:hiddenFill xmlns:a14="http://schemas.microsoft.com/office/drawing/2010/main">
                <a:solidFill>
                  <a:srgbClr val="FFFFFF"/>
                </a:solidFill>
              </a14:hiddenFill>
            </a:ext>
          </a:extLst>
        </p:spPr>
      </p:pic>
      <p:pic>
        <p:nvPicPr>
          <p:cNvPr descr="Logo&#10;&#10;Description automatically generated" id="18" name="Picture 17">
            <a:extLst>
              <a:ext uri="{FF2B5EF4-FFF2-40B4-BE49-F238E27FC236}">
                <a16:creationId xmlns:a16="http://schemas.microsoft.com/office/drawing/2014/main" id="{12789DC9-90B1-2C75-FAD9-3CF7374CA94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3402808" y="1755656"/>
            <a:ext cx="2463800" cy="1473200"/>
          </a:xfrm>
          <a:prstGeom prst="rect">
            <a:avLst/>
          </a:prstGeom>
        </p:spPr>
      </p:pic>
      <p:pic>
        <p:nvPicPr>
          <p:cNvPr descr="A picture containing text, sign&#10;&#10;Description automatically generated" id="26" name="Picture 25">
            <a:extLst>
              <a:ext uri="{FF2B5EF4-FFF2-40B4-BE49-F238E27FC236}">
                <a16:creationId xmlns:a16="http://schemas.microsoft.com/office/drawing/2014/main" id="{DF2FB36E-8A3E-3C88-CD88-3D938018AB2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847767" y="7142292"/>
            <a:ext cx="5651500" cy="889000"/>
          </a:xfrm>
          <a:prstGeom prst="rect">
            <a:avLst/>
          </a:prstGeom>
        </p:spPr>
      </p:pic>
      <p:sp>
        <p:nvSpPr>
          <p:cNvPr id="27" name="TextBox 26">
            <a:extLst>
              <a:ext uri="{FF2B5EF4-FFF2-40B4-BE49-F238E27FC236}">
                <a16:creationId xmlns:a16="http://schemas.microsoft.com/office/drawing/2014/main" id="{1CB55B05-3F96-735A-BD8F-917A9A7DFEB6}"/>
              </a:ext>
            </a:extLst>
          </p:cNvPr>
          <p:cNvSpPr txBox="1"/>
          <p:nvPr/>
        </p:nvSpPr>
        <p:spPr>
          <a:xfrm>
            <a:off x="3120850" y="5268187"/>
            <a:ext cx="1438867" cy="461665"/>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400">
                <a:solidFill>
                  <a:schemeClr val="bg1"/>
                </a:solidFill>
                <a:latin charset="0" pitchFamily="2" typeface="Helvetica"/>
              </a:rPr>
              <a:t>USA</a:t>
            </a:r>
          </a:p>
        </p:txBody>
      </p:sp>
      <p:sp>
        <p:nvSpPr>
          <p:cNvPr id="28" name="TextBox 27">
            <a:extLst>
              <a:ext uri="{FF2B5EF4-FFF2-40B4-BE49-F238E27FC236}">
                <a16:creationId xmlns:a16="http://schemas.microsoft.com/office/drawing/2014/main" id="{DD953CCF-436E-B4E5-065A-6841756FDC46}"/>
              </a:ext>
            </a:extLst>
          </p:cNvPr>
          <p:cNvSpPr txBox="1"/>
          <p:nvPr/>
        </p:nvSpPr>
        <p:spPr>
          <a:xfrm>
            <a:off x="6560169" y="4670428"/>
            <a:ext cx="1438867" cy="461665"/>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400">
                <a:latin charset="0" pitchFamily="2" typeface="Helvetica"/>
              </a:rPr>
              <a:t>UK</a:t>
            </a:r>
          </a:p>
        </p:txBody>
      </p:sp>
      <p:sp>
        <p:nvSpPr>
          <p:cNvPr id="29" name="TextBox 28">
            <a:extLst>
              <a:ext uri="{FF2B5EF4-FFF2-40B4-BE49-F238E27FC236}">
                <a16:creationId xmlns:a16="http://schemas.microsoft.com/office/drawing/2014/main" id="{6030078F-2F87-35BB-4A08-446B5BBBF826}"/>
              </a:ext>
            </a:extLst>
          </p:cNvPr>
          <p:cNvSpPr txBox="1"/>
          <p:nvPr/>
        </p:nvSpPr>
        <p:spPr>
          <a:xfrm>
            <a:off x="9353457" y="5562430"/>
            <a:ext cx="1438867" cy="461665"/>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400">
                <a:latin charset="0" pitchFamily="2" typeface="Helvetica"/>
              </a:rPr>
              <a:t>UAE</a:t>
            </a:r>
          </a:p>
        </p:txBody>
      </p:sp>
      <p:sp>
        <p:nvSpPr>
          <p:cNvPr id="30" name="Rectangle 29">
            <a:extLst>
              <a:ext uri="{FF2B5EF4-FFF2-40B4-BE49-F238E27FC236}">
                <a16:creationId xmlns:a16="http://schemas.microsoft.com/office/drawing/2014/main" id="{D1EFAE4A-C168-AFD2-9F98-25F13FF52070}"/>
              </a:ext>
            </a:extLst>
          </p:cNvPr>
          <p:cNvSpPr/>
          <p:nvPr/>
        </p:nvSpPr>
        <p:spPr>
          <a:xfrm>
            <a:off x="4937266" y="10396901"/>
            <a:ext cx="347966" cy="342604"/>
          </a:xfrm>
          <a:prstGeom prst="rect">
            <a:avLst/>
          </a:prstGeom>
          <a:gradFill>
            <a:gsLst>
              <a:gs pos="0">
                <a:srgbClr val="807D7D"/>
              </a:gs>
              <a:gs pos="100000">
                <a:srgbClr val="635E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31" name="Rectangle 30">
            <a:extLst>
              <a:ext uri="{FF2B5EF4-FFF2-40B4-BE49-F238E27FC236}">
                <a16:creationId xmlns:a16="http://schemas.microsoft.com/office/drawing/2014/main" id="{A2DF34D5-6F4C-125D-DEC7-C2AE5A21C11B}"/>
              </a:ext>
            </a:extLst>
          </p:cNvPr>
          <p:cNvSpPr/>
          <p:nvPr/>
        </p:nvSpPr>
        <p:spPr>
          <a:xfrm>
            <a:off x="668106" y="10409555"/>
            <a:ext cx="347966" cy="342604"/>
          </a:xfrm>
          <a:prstGeom prst="rect">
            <a:avLst/>
          </a:prstGeom>
          <a:gradFill>
            <a:gsLst>
              <a:gs pos="0">
                <a:srgbClr val="454444"/>
              </a:gs>
              <a:gs pos="100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sp>
        <p:nvSpPr>
          <p:cNvPr id="32" name="Rectangle 31">
            <a:extLst>
              <a:ext uri="{FF2B5EF4-FFF2-40B4-BE49-F238E27FC236}">
                <a16:creationId xmlns:a16="http://schemas.microsoft.com/office/drawing/2014/main" id="{41E0D118-F3D3-C060-B16E-F420A9B3DE6B}"/>
              </a:ext>
            </a:extLst>
          </p:cNvPr>
          <p:cNvSpPr/>
          <p:nvPr/>
        </p:nvSpPr>
        <p:spPr>
          <a:xfrm>
            <a:off x="674916" y="10966470"/>
            <a:ext cx="347966" cy="342604"/>
          </a:xfrm>
          <a:prstGeom prst="rect">
            <a:avLst/>
          </a:prstGeom>
          <a:gradFill>
            <a:gsLst>
              <a:gs pos="0">
                <a:srgbClr val="555151"/>
              </a:gs>
              <a:gs pos="100000">
                <a:srgbClr val="56525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7" name="TextBox 16">
            <a:extLst>
              <a:ext uri="{FF2B5EF4-FFF2-40B4-BE49-F238E27FC236}">
                <a16:creationId xmlns:a16="http://schemas.microsoft.com/office/drawing/2014/main" id="{05F6962F-E072-96BB-6F51-05156C5F4B62}"/>
              </a:ext>
            </a:extLst>
          </p:cNvPr>
          <p:cNvSpPr txBox="1"/>
          <p:nvPr/>
        </p:nvSpPr>
        <p:spPr>
          <a:xfrm>
            <a:off x="10381254" y="6036572"/>
            <a:ext cx="1438867" cy="307777"/>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1400">
                <a:latin charset="0" pitchFamily="2" typeface="Helvetica"/>
              </a:rPr>
              <a:t>India</a:t>
            </a:r>
          </a:p>
        </p:txBody>
      </p:sp>
      <p:sp>
        <p:nvSpPr>
          <p:cNvPr id="19" name="TextBox 18">
            <a:extLst>
              <a:ext uri="{FF2B5EF4-FFF2-40B4-BE49-F238E27FC236}">
                <a16:creationId xmlns:a16="http://schemas.microsoft.com/office/drawing/2014/main" id="{E8A5D71F-4211-03FB-B489-46DFF46A4A37}"/>
              </a:ext>
            </a:extLst>
          </p:cNvPr>
          <p:cNvSpPr txBox="1"/>
          <p:nvPr/>
        </p:nvSpPr>
        <p:spPr>
          <a:xfrm>
            <a:off x="7124045" y="5734127"/>
            <a:ext cx="1875426" cy="400110"/>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Africa</a:t>
            </a:r>
          </a:p>
        </p:txBody>
      </p:sp>
      <p:sp>
        <p:nvSpPr>
          <p:cNvPr id="21" name="TextBox 20">
            <a:extLst>
              <a:ext uri="{FF2B5EF4-FFF2-40B4-BE49-F238E27FC236}">
                <a16:creationId xmlns:a16="http://schemas.microsoft.com/office/drawing/2014/main" id="{0F349CB4-B965-2053-13EA-AA9AE3857859}"/>
              </a:ext>
            </a:extLst>
          </p:cNvPr>
          <p:cNvSpPr txBox="1"/>
          <p:nvPr/>
        </p:nvSpPr>
        <p:spPr>
          <a:xfrm>
            <a:off x="680978" y="10410164"/>
            <a:ext cx="3130236" cy="400110"/>
          </a:xfrm>
          <a:prstGeom prst="rect">
            <a:avLst/>
          </a:prstGeom>
          <a:noFill/>
        </p:spPr>
        <p:txBody>
          <a:bodyPr rtlCol="0" wrap="square">
            <a:spAutoFit/>
          </a:bodyPr>
          <a:lstStyle/>
          <a:p>
            <a:pP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USA – 75% Clients</a:t>
            </a:r>
          </a:p>
        </p:txBody>
      </p:sp>
      <p:sp>
        <p:nvSpPr>
          <p:cNvPr id="22" name="TextBox 21">
            <a:extLst>
              <a:ext uri="{FF2B5EF4-FFF2-40B4-BE49-F238E27FC236}">
                <a16:creationId xmlns:a16="http://schemas.microsoft.com/office/drawing/2014/main" id="{83463559-FE14-27F6-EFD1-4893EC87DA27}"/>
              </a:ext>
            </a:extLst>
          </p:cNvPr>
          <p:cNvSpPr txBox="1"/>
          <p:nvPr/>
        </p:nvSpPr>
        <p:spPr>
          <a:xfrm>
            <a:off x="702157" y="10963613"/>
            <a:ext cx="2958258" cy="400110"/>
          </a:xfrm>
          <a:prstGeom prst="rect">
            <a:avLst/>
          </a:prstGeom>
          <a:noFill/>
        </p:spPr>
        <p:txBody>
          <a:bodyPr rtlCol="0" wrap="square">
            <a:spAutoFit/>
          </a:bodyPr>
          <a:lstStyle/>
          <a:p>
            <a:pP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UK – 10% Clients</a:t>
            </a:r>
          </a:p>
        </p:txBody>
      </p:sp>
      <p:sp>
        <p:nvSpPr>
          <p:cNvPr id="23" name="TextBox 22">
            <a:extLst>
              <a:ext uri="{FF2B5EF4-FFF2-40B4-BE49-F238E27FC236}">
                <a16:creationId xmlns:a16="http://schemas.microsoft.com/office/drawing/2014/main" id="{B5C9493C-4664-2BE9-A233-C631D49DDBFA}"/>
              </a:ext>
            </a:extLst>
          </p:cNvPr>
          <p:cNvSpPr txBox="1"/>
          <p:nvPr/>
        </p:nvSpPr>
        <p:spPr>
          <a:xfrm>
            <a:off x="5018508" y="10366479"/>
            <a:ext cx="7257765" cy="400110"/>
          </a:xfrm>
          <a:prstGeom prst="rect">
            <a:avLst/>
          </a:prstGeom>
          <a:noFill/>
        </p:spPr>
        <p:txBody>
          <a:bodyPr rtlCol="0" wrap="square">
            <a:spAutoFit/>
          </a:bodyPr>
          <a:lstStyle/>
          <a:p>
            <a:pP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Australia and New Zealand – 10% Clients</a:t>
            </a:r>
          </a:p>
        </p:txBody>
      </p:sp>
      <p:sp>
        <p:nvSpPr>
          <p:cNvPr id="25" name="Rectangle 24">
            <a:extLst>
              <a:ext uri="{FF2B5EF4-FFF2-40B4-BE49-F238E27FC236}">
                <a16:creationId xmlns:a16="http://schemas.microsoft.com/office/drawing/2014/main" id="{F66F156F-35A4-B573-89F6-C33169DCA48F}"/>
              </a:ext>
            </a:extLst>
          </p:cNvPr>
          <p:cNvSpPr/>
          <p:nvPr/>
        </p:nvSpPr>
        <p:spPr>
          <a:xfrm>
            <a:off x="4937266" y="10968401"/>
            <a:ext cx="347966" cy="342604"/>
          </a:xfrm>
          <a:prstGeom prst="rect">
            <a:avLst/>
          </a:prstGeom>
          <a:gradFill>
            <a:gsLst>
              <a:gs pos="0">
                <a:srgbClr val="D7D5D5"/>
              </a:gs>
              <a:gs pos="100000">
                <a:schemeClr val="bg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34" name="TextBox 33">
            <a:extLst>
              <a:ext uri="{FF2B5EF4-FFF2-40B4-BE49-F238E27FC236}">
                <a16:creationId xmlns:a16="http://schemas.microsoft.com/office/drawing/2014/main" id="{362F458F-EF19-60C4-3458-08BFEB333FF2}"/>
              </a:ext>
            </a:extLst>
          </p:cNvPr>
          <p:cNvSpPr txBox="1"/>
          <p:nvPr/>
        </p:nvSpPr>
        <p:spPr>
          <a:xfrm>
            <a:off x="5018508" y="10945579"/>
            <a:ext cx="7321343" cy="400110"/>
          </a:xfrm>
          <a:prstGeom prst="rect">
            <a:avLst/>
          </a:prstGeom>
          <a:noFill/>
        </p:spPr>
        <p:txBody>
          <a:bodyPr rtlCol="0" wrap="square">
            <a:spAutoFit/>
          </a:bodyPr>
          <a:lstStyle/>
          <a:p>
            <a:pP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UAE, Canada, India, Africa – 5% Clients</a:t>
            </a:r>
          </a:p>
        </p:txBody>
      </p:sp>
      <p:sp>
        <p:nvSpPr>
          <p:cNvPr id="35" name="TextBox 34">
            <a:extLst>
              <a:ext uri="{FF2B5EF4-FFF2-40B4-BE49-F238E27FC236}">
                <a16:creationId xmlns:a16="http://schemas.microsoft.com/office/drawing/2014/main" id="{E22F1466-270B-D787-E4ED-1D32E38DDE3C}"/>
              </a:ext>
            </a:extLst>
          </p:cNvPr>
          <p:cNvSpPr txBox="1"/>
          <p:nvPr/>
        </p:nvSpPr>
        <p:spPr>
          <a:xfrm>
            <a:off x="12696645" y="8079417"/>
            <a:ext cx="1438867" cy="307777"/>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1400">
                <a:solidFill>
                  <a:schemeClr val="bg1"/>
                </a:solidFill>
                <a:latin charset="0" pitchFamily="2" typeface="Helvetica"/>
              </a:rPr>
              <a:t>Australia</a:t>
            </a:r>
          </a:p>
        </p:txBody>
      </p:sp>
      <p:sp>
        <p:nvSpPr>
          <p:cNvPr id="36" name="TextBox 35">
            <a:extLst>
              <a:ext uri="{FF2B5EF4-FFF2-40B4-BE49-F238E27FC236}">
                <a16:creationId xmlns:a16="http://schemas.microsoft.com/office/drawing/2014/main" id="{7F6A00FF-C75D-A798-3434-9F6883D1F5CA}"/>
              </a:ext>
            </a:extLst>
          </p:cNvPr>
          <p:cNvSpPr txBox="1"/>
          <p:nvPr/>
        </p:nvSpPr>
        <p:spPr>
          <a:xfrm>
            <a:off x="13988017" y="8204265"/>
            <a:ext cx="2392363" cy="307777"/>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1400">
                <a:latin charset="0" pitchFamily="2" typeface="Helvetica"/>
              </a:rPr>
              <a:t>New Zealand</a:t>
            </a:r>
          </a:p>
        </p:txBody>
      </p:sp>
      <p:pic>
        <p:nvPicPr>
          <p:cNvPr id="37" name="Picture 2">
            <a:extLst>
              <a:ext uri="{FF2B5EF4-FFF2-40B4-BE49-F238E27FC236}">
                <a16:creationId xmlns:a16="http://schemas.microsoft.com/office/drawing/2014/main" id="{17450EAE-72C5-5062-16FD-52999945A911}"/>
              </a:ext>
            </a:extLst>
          </p:cNvPr>
          <p:cNvPicPr>
            <a:picLocks noChangeArrowheads="1"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8839202" y="2545197"/>
            <a:ext cx="1701975" cy="72050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EE3D1B35-FB41-CF18-0C1D-29CCE105D2C8}"/>
              </a:ext>
            </a:extLst>
          </p:cNvPr>
          <p:cNvSpPr txBox="1"/>
          <p:nvPr/>
        </p:nvSpPr>
        <p:spPr>
          <a:xfrm>
            <a:off x="1783343" y="3910770"/>
            <a:ext cx="2196504" cy="400110"/>
          </a:xfrm>
          <a:prstGeom prst="rect">
            <a:avLst/>
          </a:prstGeom>
          <a:noFill/>
        </p:spPr>
        <p:txBody>
          <a:bodyPr rtlCol="0" wrap="square">
            <a:spAutoFit/>
          </a:bodyPr>
          <a:lstStyle/>
          <a:p>
            <a:pPr algn="ctr" lvl="1" marL="457200">
              <a:spcBef>
                <a:spcPts val="525"/>
              </a:spcBef>
              <a:buClr>
                <a:srgbClr val="7F7F7F"/>
              </a:buClr>
              <a:tabLst>
                <a:tab algn="l" pos="339725"/>
                <a:tab algn="l" pos="908050"/>
                <a:tab algn="l" pos="1822450"/>
                <a:tab algn="l" pos="2736850"/>
                <a:tab algn="l" pos="3651250"/>
                <a:tab algn="l" pos="4565650"/>
                <a:tab algn="l" pos="5480050"/>
                <a:tab algn="l" pos="6394450"/>
                <a:tab algn="l" pos="7308850"/>
                <a:tab algn="l" pos="8223250"/>
                <a:tab algn="l" pos="9137650"/>
                <a:tab algn="l" pos="10052050"/>
                <a:tab algn="l" pos="10055225"/>
                <a:tab algn="l" pos="10512425"/>
              </a:tabLst>
            </a:pPr>
            <a:r>
              <a:rPr b="1" dirty="0" lang="en-US" sz="2000">
                <a:latin charset="0" pitchFamily="2" typeface="Helvetica"/>
              </a:rPr>
              <a:t>Canada</a:t>
            </a:r>
          </a:p>
        </p:txBody>
      </p:sp>
      <p:grpSp>
        <p:nvGrpSpPr>
          <p:cNvPr id="38" name="Group 37">
            <a:extLst>
              <a:ext uri="{FF2B5EF4-FFF2-40B4-BE49-F238E27FC236}">
                <a16:creationId xmlns:a16="http://schemas.microsoft.com/office/drawing/2014/main" id="{DE95DA41-4FFA-D49C-ABA2-18CF0A55610C}"/>
              </a:ext>
            </a:extLst>
          </p:cNvPr>
          <p:cNvGrpSpPr/>
          <p:nvPr/>
        </p:nvGrpSpPr>
        <p:grpSpPr>
          <a:xfrm rot="8028372">
            <a:off x="5150634" y="2771054"/>
            <a:ext cx="2664338" cy="3133454"/>
            <a:chOff x="2689619" y="2694229"/>
            <a:chExt cx="2296515" cy="2217291"/>
          </a:xfrm>
        </p:grpSpPr>
        <p:sp>
          <p:nvSpPr>
            <p:cNvPr id="39" name="Arc 38">
              <a:extLst>
                <a:ext uri="{FF2B5EF4-FFF2-40B4-BE49-F238E27FC236}">
                  <a16:creationId xmlns:a16="http://schemas.microsoft.com/office/drawing/2014/main" id="{95EF595A-2BFE-9170-6235-545A66F48A9A}"/>
                </a:ext>
              </a:extLst>
            </p:cNvPr>
            <p:cNvSpPr/>
            <p:nvPr/>
          </p:nvSpPr>
          <p:spPr>
            <a:xfrm rot="17505763">
              <a:off x="2768842" y="2694229"/>
              <a:ext cx="2217291" cy="2217292"/>
            </a:xfrm>
            <a:prstGeom prst="arc">
              <a:avLst>
                <a:gd fmla="val 15665865" name="adj1"/>
                <a:gd fmla="val 17565889" name="adj2"/>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sz="1867"/>
            </a:p>
          </p:txBody>
        </p:sp>
        <p:sp>
          <p:nvSpPr>
            <p:cNvPr id="40" name="Isosceles Triangle 86">
              <a:extLst>
                <a:ext uri="{FF2B5EF4-FFF2-40B4-BE49-F238E27FC236}">
                  <a16:creationId xmlns:a16="http://schemas.microsoft.com/office/drawing/2014/main" id="{33F0C67C-D74E-2ADD-DD4C-AA4AB58F9CD3}"/>
                </a:ext>
              </a:extLst>
            </p:cNvPr>
            <p:cNvSpPr/>
            <p:nvPr/>
          </p:nvSpPr>
          <p:spPr>
            <a:xfrm rot="11622702">
              <a:off x="2689619" y="3547530"/>
              <a:ext cx="197052" cy="147789"/>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sz="1867"/>
            </a:p>
          </p:txBody>
        </p:sp>
      </p:grpSp>
      <p:pic>
        <p:nvPicPr>
          <p:cNvPr descr="Forever New - Brennan" id="2" name="Picture 2">
            <a:extLst>
              <a:ext uri="{FF2B5EF4-FFF2-40B4-BE49-F238E27FC236}">
                <a16:creationId xmlns:a16="http://schemas.microsoft.com/office/drawing/2014/main" id="{D47E46ED-1C9D-8804-6150-FD045A192A01}"/>
              </a:ext>
            </a:extLst>
          </p:cNvPr>
          <p:cNvPicPr>
            <a:picLocks noChangeArrowheads="1"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9252804" y="7887368"/>
            <a:ext cx="4241915" cy="272543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196C3EF1-7F32-9439-42D0-F67E9A18DDCF}"/>
              </a:ext>
            </a:extLst>
          </p:cNvPr>
          <p:cNvPicPr>
            <a:picLocks noChangeAspect="1"/>
          </p:cNvPicPr>
          <p:nvPr/>
        </p:nvPicPr>
        <p:blipFill rotWithShape="1">
          <a:blip cstate="print" r:embed="rId11">
            <a:extLst>
              <a:ext uri="{28A0092B-C50C-407E-A947-70E740481C1C}">
                <a14:useLocalDpi xmlns:a14="http://schemas.microsoft.com/office/drawing/2010/main" val="0"/>
              </a:ext>
            </a:extLst>
          </a:blip>
          <a:srcRect t="452"/>
          <a:stretch/>
        </p:blipFill>
        <p:spPr>
          <a:xfrm>
            <a:off x="11527153" y="4347867"/>
            <a:ext cx="533488" cy="741214"/>
          </a:xfrm>
          <a:prstGeom prst="rect">
            <a:avLst/>
          </a:prstGeom>
        </p:spPr>
      </p:pic>
      <p:pic>
        <p:nvPicPr>
          <p:cNvPr id="33" name="Picture 32">
            <a:extLst>
              <a:ext uri="{FF2B5EF4-FFF2-40B4-BE49-F238E27FC236}">
                <a16:creationId xmlns:a16="http://schemas.microsoft.com/office/drawing/2014/main" id="{FE67909B-3807-4F54-8484-F86C7B757262}"/>
              </a:ext>
            </a:extLst>
          </p:cNvPr>
          <p:cNvPicPr>
            <a:picLocks noChangeAspect="1"/>
          </p:cNvPicPr>
          <p:nvPr/>
        </p:nvPicPr>
        <p:blipFill>
          <a:blip cstate="print" r:embed="rId15">
            <a:extLst>
              <a:ext uri="{28A0092B-C50C-407E-A947-70E740481C1C}">
                <a14:useLocalDpi xmlns:a14="http://schemas.microsoft.com/office/drawing/2010/main" val="0"/>
              </a:ext>
            </a:extLst>
          </a:blip>
          <a:stretch>
            <a:fillRect/>
          </a:stretch>
        </p:blipFill>
        <p:spPr>
          <a:xfrm>
            <a:off x="7627054" y="3926120"/>
            <a:ext cx="488401" cy="702314"/>
          </a:xfrm>
          <a:prstGeom prst="rect">
            <a:avLst/>
          </a:prstGeom>
        </p:spPr>
      </p:pic>
      <p:pic>
        <p:nvPicPr>
          <p:cNvPr descr="A picture containing icon&#10;&#10;Description automatically generated" id="42" name="Picture 41">
            <a:extLst>
              <a:ext uri="{FF2B5EF4-FFF2-40B4-BE49-F238E27FC236}">
                <a16:creationId xmlns:a16="http://schemas.microsoft.com/office/drawing/2014/main" id="{830E1215-D268-F742-B49B-39C8E5F1112E}"/>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777032" y="2912108"/>
            <a:ext cx="2607315" cy="621274"/>
          </a:xfrm>
          <a:prstGeom prst="rect">
            <a:avLst/>
          </a:prstGeom>
        </p:spPr>
      </p:pic>
    </p:spTree>
    <p:extLst>
      <p:ext uri="{BB962C8B-B14F-4D97-AF65-F5344CB8AC3E}">
        <p14:creationId xmlns:p14="http://schemas.microsoft.com/office/powerpoint/2010/main" val="240264486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2C9D5-B80E-FB87-251D-309DA55C99F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6257588" cy="13006070"/>
          </a:xfrm>
          <a:prstGeom prst="rect">
            <a:avLst/>
          </a:prstGeom>
        </p:spPr>
      </p:pic>
      <p:sp>
        <p:nvSpPr>
          <p:cNvPr id="3" name="Rectangle 2">
            <a:extLst>
              <a:ext uri="{FF2B5EF4-FFF2-40B4-BE49-F238E27FC236}">
                <a16:creationId xmlns:a16="http://schemas.microsoft.com/office/drawing/2014/main" id="{A566A5CC-B985-B6D2-FEA7-E8D61B64AE2B}"/>
              </a:ext>
            </a:extLst>
          </p:cNvPr>
          <p:cNvSpPr/>
          <p:nvPr/>
        </p:nvSpPr>
        <p:spPr>
          <a:xfrm>
            <a:off x="0" y="11800247"/>
            <a:ext cx="16257588" cy="1202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232D192-DBB3-A639-C07B-25BD02A92D1E}"/>
              </a:ext>
            </a:extLst>
          </p:cNvPr>
          <p:cNvSpPr txBox="1"/>
          <p:nvPr/>
        </p:nvSpPr>
        <p:spPr>
          <a:xfrm>
            <a:off x="1345402" y="12066745"/>
            <a:ext cx="3368102"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info@synapseindia.com</a:t>
            </a:r>
          </a:p>
        </p:txBody>
      </p:sp>
      <p:sp>
        <p:nvSpPr>
          <p:cNvPr id="8" name="TextBox 7">
            <a:extLst>
              <a:ext uri="{FF2B5EF4-FFF2-40B4-BE49-F238E27FC236}">
                <a16:creationId xmlns:a16="http://schemas.microsoft.com/office/drawing/2014/main" id="{3E816AE3-402D-6F23-9814-AB2DB3675CD2}"/>
              </a:ext>
            </a:extLst>
          </p:cNvPr>
          <p:cNvSpPr txBox="1"/>
          <p:nvPr/>
        </p:nvSpPr>
        <p:spPr>
          <a:xfrm>
            <a:off x="11417989" y="12120501"/>
            <a:ext cx="4534511" cy="458138"/>
          </a:xfrm>
          <a:prstGeom prst="rect">
            <a:avLst/>
          </a:prstGeom>
          <a:noFill/>
        </p:spPr>
        <p:txBody>
          <a:bodyPr wrap="none" rtlCol="0" anchor="ctr">
            <a:spAutoFit/>
          </a:bodyPr>
          <a:lstStyle/>
          <a:p>
            <a:pPr>
              <a:lnSpc>
                <a:spcPct val="150000"/>
              </a:lnSpc>
            </a:pPr>
            <a:r>
              <a:rPr lang="en-US" sz="2500" b="1" u="sng" dirty="0">
                <a:solidFill>
                  <a:srgbClr val="C00000"/>
                </a:solidFill>
                <a:latin typeface="Calibri" panose="020F0502020204030204" pitchFamily="34" charset="0"/>
                <a:cs typeface="Calibri" panose="020F0502020204030204" pitchFamily="34" charset="0"/>
              </a:rPr>
              <a:t>https://</a:t>
            </a:r>
            <a:r>
              <a:rPr lang="en-US" sz="2500" b="1" u="sng" dirty="0" err="1">
                <a:solidFill>
                  <a:srgbClr val="C00000"/>
                </a:solidFill>
                <a:latin typeface="Calibri" panose="020F0502020204030204" pitchFamily="34" charset="0"/>
                <a:cs typeface="Calibri" panose="020F0502020204030204" pitchFamily="34" charset="0"/>
              </a:rPr>
              <a:t>www.synapseindia.com</a:t>
            </a:r>
            <a:r>
              <a:rPr lang="en-US" sz="2500" b="1" u="sng" dirty="0">
                <a:solidFill>
                  <a:srgbClr val="C00000"/>
                </a:solidFill>
                <a:latin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3782FA7B-7040-E71A-2B60-E606753BB755}"/>
              </a:ext>
            </a:extLst>
          </p:cNvPr>
          <p:cNvSpPr txBox="1"/>
          <p:nvPr/>
        </p:nvSpPr>
        <p:spPr>
          <a:xfrm>
            <a:off x="6870085" y="11773414"/>
            <a:ext cx="2483372" cy="1186863"/>
          </a:xfrm>
          <a:prstGeom prst="rect">
            <a:avLst/>
          </a:prstGeom>
          <a:noFill/>
        </p:spPr>
        <p:txBody>
          <a:bodyPr wrap="none" rtlCol="0" anchor="ctr">
            <a:spAutoFit/>
          </a:bodyPr>
          <a:lstStyle/>
          <a:p>
            <a:pPr>
              <a:lnSpc>
                <a:spcPct val="150000"/>
              </a:lnSpc>
            </a:pPr>
            <a:r>
              <a:rPr lang="en-IN" sz="2400" b="1" dirty="0">
                <a:solidFill>
                  <a:srgbClr val="C00000"/>
                </a:solidFill>
                <a:latin typeface="Calibri" panose="020F0502020204030204" pitchFamily="34" charset="0"/>
                <a:cs typeface="Calibri" panose="020F0502020204030204" pitchFamily="34" charset="0"/>
              </a:rPr>
              <a:t>+1-855-SYNAPSE </a:t>
            </a:r>
            <a:br>
              <a:rPr lang="en-IN" sz="2400" b="1" dirty="0">
                <a:solidFill>
                  <a:srgbClr val="C00000"/>
                </a:solidFill>
                <a:latin typeface="Calibri" panose="020F0502020204030204" pitchFamily="34" charset="0"/>
                <a:cs typeface="Calibri" panose="020F0502020204030204" pitchFamily="34" charset="0"/>
              </a:rPr>
            </a:br>
            <a:r>
              <a:rPr lang="en-IN" sz="2400" b="1" dirty="0">
                <a:solidFill>
                  <a:srgbClr val="C00000"/>
                </a:solidFill>
                <a:latin typeface="Calibri" panose="020F0502020204030204" pitchFamily="34" charset="0"/>
                <a:cs typeface="Calibri" panose="020F0502020204030204" pitchFamily="34" charset="0"/>
              </a:rPr>
              <a:t>+91-120-4290800</a:t>
            </a:r>
            <a:endParaRPr lang="en-US" sz="2400" b="1" dirty="0">
              <a:solidFill>
                <a:srgbClr val="C00000"/>
              </a:solidFill>
              <a:latin typeface="Calibri" panose="020F0502020204030204" pitchFamily="34" charset="0"/>
              <a:cs typeface="Calibri" panose="020F0502020204030204" pitchFamily="34" charset="0"/>
            </a:endParaRPr>
          </a:p>
        </p:txBody>
      </p:sp>
      <p:pic>
        <p:nvPicPr>
          <p:cNvPr id="10" name="Graphic 9" descr="Phone Vibration outline">
            <a:extLst>
              <a:ext uri="{FF2B5EF4-FFF2-40B4-BE49-F238E27FC236}">
                <a16:creationId xmlns:a16="http://schemas.microsoft.com/office/drawing/2014/main" id="{7B23A211-456A-1302-A87E-0D4AB475EE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4444" y="12002163"/>
            <a:ext cx="766550" cy="766550"/>
          </a:xfrm>
          <a:prstGeom prst="rect">
            <a:avLst/>
          </a:prstGeom>
        </p:spPr>
      </p:pic>
      <p:pic>
        <p:nvPicPr>
          <p:cNvPr id="11" name="Graphic 10" descr="Email outline">
            <a:extLst>
              <a:ext uri="{FF2B5EF4-FFF2-40B4-BE49-F238E27FC236}">
                <a16:creationId xmlns:a16="http://schemas.microsoft.com/office/drawing/2014/main" id="{7D895574-6C29-6D12-E5E5-46569D03E5A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538" y="12041313"/>
            <a:ext cx="687003" cy="687003"/>
          </a:xfrm>
          <a:prstGeom prst="rect">
            <a:avLst/>
          </a:prstGeom>
        </p:spPr>
      </p:pic>
      <p:pic>
        <p:nvPicPr>
          <p:cNvPr id="12" name="Graphic 11" descr="Internet outline">
            <a:extLst>
              <a:ext uri="{FF2B5EF4-FFF2-40B4-BE49-F238E27FC236}">
                <a16:creationId xmlns:a16="http://schemas.microsoft.com/office/drawing/2014/main" id="{59961754-36D7-656C-C4C1-86CF6F7FAE4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72" y="11974127"/>
            <a:ext cx="959695" cy="959695"/>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64377" y="4041919"/>
            <a:ext cx="5328835" cy="1327182"/>
          </a:xfrm>
          <a:prstGeom prst="rect">
            <a:avLst/>
          </a:prstGeom>
        </p:spPr>
      </p:pic>
      <p:sp>
        <p:nvSpPr>
          <p:cNvPr id="7" name="TextBox 6">
            <a:extLst>
              <a:ext uri="{FF2B5EF4-FFF2-40B4-BE49-F238E27FC236}">
                <a16:creationId xmlns:a16="http://schemas.microsoft.com/office/drawing/2014/main" id="{9D64B688-64D7-4776-9A8B-069234A34468}"/>
              </a:ext>
            </a:extLst>
          </p:cNvPr>
          <p:cNvSpPr txBox="1"/>
          <p:nvPr/>
        </p:nvSpPr>
        <p:spPr>
          <a:xfrm>
            <a:off x="3768371" y="6337423"/>
            <a:ext cx="8686799" cy="1498167"/>
          </a:xfrm>
          <a:prstGeom prst="rect">
            <a:avLst/>
          </a:prstGeom>
          <a:noFill/>
        </p:spPr>
        <p:txBody>
          <a:bodyPr wrap="square" rtlCol="0">
            <a:spAutoFit/>
          </a:bodyPr>
          <a:lstStyle/>
          <a:p>
            <a:pPr algn="ctr">
              <a:lnSpc>
                <a:spcPct val="150000"/>
              </a:lnSpc>
            </a:pPr>
            <a:r>
              <a:rPr lang="en-US" sz="3200" dirty="0">
                <a:latin typeface="Helvetica" pitchFamily="2" charset="0"/>
              </a:rPr>
              <a:t>Email : </a:t>
            </a:r>
            <a:r>
              <a:rPr lang="en-US" sz="3200" dirty="0">
                <a:solidFill>
                  <a:srgbClr val="FF0000"/>
                </a:solidFill>
                <a:latin typeface="Helvetica" pitchFamily="2" charset="0"/>
                <a:hlinkClick r:id="rId10">
                  <a:extLst>
                    <a:ext uri="{A12FA001-AC4F-418D-AE19-62706E023703}">
                      <ahyp:hlinkClr xmlns:ahyp="http://schemas.microsoft.com/office/drawing/2018/hyperlinkcolor" val="tx"/>
                    </a:ext>
                  </a:extLst>
                </a:hlinkClick>
              </a:rPr>
              <a:t>info@synapseindia.com</a:t>
            </a:r>
            <a:endParaRPr lang="en-US" sz="3200" dirty="0">
              <a:solidFill>
                <a:srgbClr val="FF0000"/>
              </a:solidFill>
              <a:latin typeface="Helvetica" pitchFamily="2" charset="0"/>
            </a:endParaRPr>
          </a:p>
          <a:p>
            <a:pPr algn="ctr">
              <a:lnSpc>
                <a:spcPct val="150000"/>
              </a:lnSpc>
            </a:pPr>
            <a:r>
              <a:rPr lang="en-US" sz="3200" dirty="0">
                <a:latin typeface="Helvetica" pitchFamily="2" charset="0"/>
              </a:rPr>
              <a:t>Website : </a:t>
            </a:r>
            <a:r>
              <a:rPr lang="en-US" sz="3200" dirty="0">
                <a:solidFill>
                  <a:srgbClr val="FF0000"/>
                </a:solidFill>
                <a:latin typeface="Helvetica" pitchFamily="2" charset="0"/>
              </a:rPr>
              <a:t>www.synapseindia.com</a:t>
            </a:r>
          </a:p>
        </p:txBody>
      </p:sp>
    </p:spTree>
    <p:extLst>
      <p:ext uri="{BB962C8B-B14F-4D97-AF65-F5344CB8AC3E}">
        <p14:creationId xmlns:p14="http://schemas.microsoft.com/office/powerpoint/2010/main" val="1296569456"/>
      </p:ext>
    </p:extLst>
  </p:cSld>
  <p:clrMapOvr>
    <a:masterClrMapping/>
  </p:clrMapOvr>
  <mc:AlternateContent xmlns:mc="http://schemas.openxmlformats.org/markup-compatibility/2006" xmlns:p14="http://schemas.microsoft.com/office/powerpoint/2010/main">
    <mc:Choice Requires="p14">
      <p:transition spd="slow" p14:dur="2000" advTm="1544"/>
    </mc:Choice>
    <mc:Fallback xmlns="">
      <p:transition spd="slow" advTm="154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5"/>
</p:tagLst>
</file>

<file path=ppt/tags/tag2.xml><?xml version="1.0" encoding="utf-8"?>
<p:tagLst xmlns:a="http://schemas.openxmlformats.org/drawingml/2006/main" xmlns:r="http://schemas.openxmlformats.org/officeDocument/2006/relationships" xmlns:p="http://schemas.openxmlformats.org/presentationml/2006/main">
  <p:tag name="TIMING"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{9C3F9D8A-8D0E-C146-AD0A-363FEACF70DA}tf16401369</Template>
  <TotalTime>6340</TotalTime>
  <Words>1014</Words>
  <Application>Microsoft Macintosh PowerPoint</Application>
  <PresentationFormat>Custom</PresentationFormat>
  <Paragraphs>150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AmazonEmber</vt: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Sajiv Kumar</dc:creator>
  <cp:lastModifiedBy>Gaurav Kumar</cp:lastModifiedBy>
  <cp:revision>412</cp:revision>
  <dcterms:created xsi:type="dcterms:W3CDTF">2014-06-03T08:36:54Z</dcterms:created>
  <dcterms:modified xsi:type="dcterms:W3CDTF">2022-09-20T12:45:49Z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2302126</vt:lpwstr>
  </property>
  <property fmtid="{D5CDD505-2E9C-101B-9397-08002B2CF9AE}" name="NXPowerLiteSettings" pid="3">
    <vt:lpwstr>F7000400038000</vt:lpwstr>
  </property>
  <property fmtid="{D5CDD505-2E9C-101B-9397-08002B2CF9AE}" name="NXPowerLiteVersion" pid="4">
    <vt:lpwstr>S9.2.0</vt:lpwstr>
  </property>
</Properties>
</file>